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58" r:id="rId4"/>
    <p:sldId id="259" r:id="rId5"/>
    <p:sldId id="260" r:id="rId6"/>
    <p:sldId id="265" r:id="rId7"/>
    <p:sldId id="257" r:id="rId8"/>
    <p:sldId id="350" r:id="rId9"/>
    <p:sldId id="309" r:id="rId10"/>
    <p:sldId id="261" r:id="rId11"/>
    <p:sldId id="263" r:id="rId12"/>
    <p:sldId id="310" r:id="rId13"/>
    <p:sldId id="311" r:id="rId14"/>
    <p:sldId id="264" r:id="rId15"/>
    <p:sldId id="287" r:id="rId16"/>
    <p:sldId id="294" r:id="rId17"/>
    <p:sldId id="312" r:id="rId18"/>
    <p:sldId id="313" r:id="rId19"/>
    <p:sldId id="288" r:id="rId20"/>
    <p:sldId id="334" r:id="rId21"/>
    <p:sldId id="305" r:id="rId22"/>
    <p:sldId id="335" r:id="rId23"/>
    <p:sldId id="336" r:id="rId24"/>
    <p:sldId id="341" r:id="rId25"/>
    <p:sldId id="338" r:id="rId26"/>
    <p:sldId id="349" r:id="rId27"/>
    <p:sldId id="348" r:id="rId28"/>
    <p:sldId id="339" r:id="rId29"/>
    <p:sldId id="269" r:id="rId30"/>
    <p:sldId id="30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AD85D"/>
    <a:srgbClr val="6C7F90"/>
    <a:srgbClr val="7D7D7D"/>
    <a:srgbClr val="666666"/>
    <a:srgbClr val="595959"/>
    <a:srgbClr val="7F7F7F"/>
    <a:srgbClr val="F37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8" autoAdjust="0"/>
    <p:restoredTop sz="78846" autoAdjust="0"/>
  </p:normalViewPr>
  <p:slideViewPr>
    <p:cSldViewPr snapToGrid="0">
      <p:cViewPr varScale="1">
        <p:scale>
          <a:sx n="61" d="100"/>
          <a:sy n="61" d="100"/>
        </p:scale>
        <p:origin x="87" y="2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CE6BB-944F-4DE7-A814-F61D1AA79188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79952-04D3-41AF-A9FA-84AACA392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79952-04D3-41AF-A9FA-84AACA392B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33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testcase</a:t>
            </a:r>
            <a:r>
              <a:rPr lang="zh-CN" altLang="en-US"/>
              <a:t>中编写</a:t>
            </a:r>
            <a:r>
              <a:rPr lang="en-US" altLang="zh-CN"/>
              <a:t>TransceiverPageTest</a:t>
            </a:r>
            <a:r>
              <a:rPr lang="zh-CN" altLang="en-US"/>
              <a:t>类，继承</a:t>
            </a:r>
            <a:r>
              <a:rPr lang="en-US" altLang="zh-CN"/>
              <a:t>BaseTest2</a:t>
            </a:r>
            <a:r>
              <a:rPr lang="zh-CN" altLang="en-US"/>
              <a:t>实现测试类。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进入</a:t>
            </a:r>
            <a:r>
              <a:rPr lang="en-US" altLang="zh-CN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首页经过</a:t>
            </a:r>
            <a:r>
              <a:rPr lang="en-US" altLang="zh-CN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个页面，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从欢迎界面到首页需要经历两个过渡页，需要向左移动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次。</a:t>
            </a:r>
          </a:p>
          <a:p>
            <a:endParaRPr lang="en-US" altLang="zh-CN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73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进入</a:t>
            </a:r>
            <a:r>
              <a:rPr lang="en-US" altLang="zh-CN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首页经过</a:t>
            </a:r>
            <a:r>
              <a:rPr lang="en-US" altLang="zh-CN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个页面，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从欢迎界面到首页需要经历两个过渡页，需要向左移动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次。</a:t>
            </a:r>
          </a:p>
          <a:p>
            <a:endParaRPr lang="en-US" altLang="zh-CN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进入</a:t>
            </a:r>
            <a:r>
              <a:rPr lang="en-US" altLang="zh-CN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首页代码实现思路的步骤。</a:t>
            </a:r>
            <a:r>
              <a:rPr lang="en-US" altLang="zh-CN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NO1.......</a:t>
            </a:r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NO2......</a:t>
            </a:r>
            <a:r>
              <a:rPr lang="zh-CN" altLang="en-US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NO3......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图片顺序从左、右上、右下。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BaseTest2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实现详细代码；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SwipClass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实现向上、下、左、右移动；根据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lay_out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activity_welcome.xml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立即体验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，即打开。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ym typeface="+mn-ea"/>
              </a:rPr>
              <a:t>文章代码：通过</a:t>
            </a:r>
            <a:r>
              <a:rPr lang="en-US" altLang="zh-CN" dirty="0" err="1">
                <a:sym typeface="+mn-ea"/>
              </a:rPr>
              <a:t>AccessibilityId</a:t>
            </a:r>
            <a:r>
              <a:rPr lang="zh-CN" altLang="en-US" dirty="0">
                <a:sym typeface="+mn-ea"/>
              </a:rPr>
              <a:t>定位元素，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“content-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desc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的属性值，尝试找到点赞区域，但是 不能定位。</a:t>
            </a:r>
            <a:endParaRPr lang="zh-CN" altLang="en-US" dirty="0"/>
          </a:p>
          <a:p>
            <a:r>
              <a:rPr lang="zh-CN" altLang="en-US" dirty="0"/>
              <a:t>新闻代码：默认打开首页标题栏的首页，划动到新闻，再向下拖动更新。</a:t>
            </a:r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左边两个是新闻效果变化图，右边两个是文章效果变化图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实现效果是点击第一个图片代表的电台，在里边进行点击操作。实现电台代码尝试封装</a:t>
            </a:r>
            <a:r>
              <a:rPr lang="en-US" altLang="zh-CN"/>
              <a:t>;</a:t>
            </a:r>
            <a:r>
              <a:rPr lang="zh-CN" altLang="en-US"/>
              <a:t>在</a:t>
            </a:r>
            <a:r>
              <a:rPr lang="en-US" altLang="zh-CN"/>
              <a:t>Page</a:t>
            </a:r>
            <a:r>
              <a:rPr lang="zh-CN" altLang="en-US"/>
              <a:t>包实现电台页面</a:t>
            </a:r>
            <a:r>
              <a:rPr lang="en-US" altLang="zh-CN"/>
              <a:t>TransceiverPage,</a:t>
            </a:r>
            <a:r>
              <a:rPr lang="zh-CN" altLang="en-US"/>
              <a:t>根据</a:t>
            </a:r>
            <a:r>
              <a:rPr lang="en-US" altLang="zh-CN"/>
              <a:t>@FindBy</a:t>
            </a:r>
            <a:r>
              <a:rPr lang="zh-CN" altLang="en-US"/>
              <a:t>定位元素，实现打开电台页面，收听下一节目，查看图片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4578446" y="491947"/>
            <a:ext cx="365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测试的时间安排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86C3B-083B-4A7F-96A1-526DBA3FBDE7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F74DA-F749-4CBF-888E-DCB4295089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87756" y="679222"/>
            <a:ext cx="10230549" cy="5626328"/>
            <a:chOff x="2205912" y="1568370"/>
            <a:chExt cx="7706418" cy="4238173"/>
          </a:xfrm>
          <a:solidFill>
            <a:schemeClr val="bg1">
              <a:lumMod val="85000"/>
            </a:schemeClr>
          </a:solidFill>
        </p:grpSpPr>
        <p:grpSp>
          <p:nvGrpSpPr>
            <p:cNvPr id="49" name="Group 4"/>
            <p:cNvGrpSpPr/>
            <p:nvPr/>
          </p:nvGrpSpPr>
          <p:grpSpPr>
            <a:xfrm>
              <a:off x="8523861" y="4669801"/>
              <a:ext cx="1346563" cy="1000743"/>
              <a:chOff x="7044390" y="4056581"/>
              <a:chExt cx="972231" cy="722546"/>
            </a:xfrm>
            <a:grpFill/>
          </p:grpSpPr>
          <p:sp>
            <p:nvSpPr>
              <p:cNvPr id="200" name="Freeform 5"/>
              <p:cNvSpPr/>
              <p:nvPr/>
            </p:nvSpPr>
            <p:spPr bwMode="auto">
              <a:xfrm>
                <a:off x="7838110" y="4641442"/>
                <a:ext cx="113964" cy="137685"/>
              </a:xfrm>
              <a:custGeom>
                <a:avLst/>
                <a:gdLst>
                  <a:gd name="T0" fmla="*/ 0 w 138"/>
                  <a:gd name="T1" fmla="*/ 2147483647 h 157"/>
                  <a:gd name="T2" fmla="*/ 2147483647 w 138"/>
                  <a:gd name="T3" fmla="*/ 2147483647 h 157"/>
                  <a:gd name="T4" fmla="*/ 2147483647 w 138"/>
                  <a:gd name="T5" fmla="*/ 2147483647 h 157"/>
                  <a:gd name="T6" fmla="*/ 2147483647 w 138"/>
                  <a:gd name="T7" fmla="*/ 2147483647 h 157"/>
                  <a:gd name="T8" fmla="*/ 2147483647 w 138"/>
                  <a:gd name="T9" fmla="*/ 2147483647 h 157"/>
                  <a:gd name="T10" fmla="*/ 2147483647 w 138"/>
                  <a:gd name="T11" fmla="*/ 2147483647 h 157"/>
                  <a:gd name="T12" fmla="*/ 2147483647 w 138"/>
                  <a:gd name="T13" fmla="*/ 0 h 157"/>
                  <a:gd name="T14" fmla="*/ 2147483647 w 138"/>
                  <a:gd name="T15" fmla="*/ 2147483647 h 157"/>
                  <a:gd name="T16" fmla="*/ 2147483647 w 138"/>
                  <a:gd name="T17" fmla="*/ 2147483647 h 157"/>
                  <a:gd name="T18" fmla="*/ 2147483647 w 138"/>
                  <a:gd name="T19" fmla="*/ 2147483647 h 157"/>
                  <a:gd name="T20" fmla="*/ 2147483647 w 138"/>
                  <a:gd name="T21" fmla="*/ 2147483647 h 157"/>
                  <a:gd name="T22" fmla="*/ 2147483647 w 138"/>
                  <a:gd name="T23" fmla="*/ 2147483647 h 157"/>
                  <a:gd name="T24" fmla="*/ 2147483647 w 138"/>
                  <a:gd name="T25" fmla="*/ 2147483647 h 157"/>
                  <a:gd name="T26" fmla="*/ 2147483647 w 138"/>
                  <a:gd name="T27" fmla="*/ 2147483647 h 157"/>
                  <a:gd name="T28" fmla="*/ 2147483647 w 138"/>
                  <a:gd name="T29" fmla="*/ 2147483647 h 157"/>
                  <a:gd name="T30" fmla="*/ 2147483647 w 138"/>
                  <a:gd name="T31" fmla="*/ 2147483647 h 157"/>
                  <a:gd name="T32" fmla="*/ 2147483647 w 138"/>
                  <a:gd name="T33" fmla="*/ 2147483647 h 157"/>
                  <a:gd name="T34" fmla="*/ 0 w 138"/>
                  <a:gd name="T35" fmla="*/ 2147483647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1" name="Freeform 6"/>
              <p:cNvSpPr/>
              <p:nvPr/>
            </p:nvSpPr>
            <p:spPr bwMode="auto">
              <a:xfrm>
                <a:off x="7936947" y="4517633"/>
                <a:ext cx="79674" cy="135550"/>
              </a:xfrm>
              <a:custGeom>
                <a:avLst/>
                <a:gdLst>
                  <a:gd name="T0" fmla="*/ 2147483647 w 96"/>
                  <a:gd name="T1" fmla="*/ 2147483647 h 156"/>
                  <a:gd name="T2" fmla="*/ 2147483647 w 96"/>
                  <a:gd name="T3" fmla="*/ 2147483647 h 156"/>
                  <a:gd name="T4" fmla="*/ 2147483647 w 96"/>
                  <a:gd name="T5" fmla="*/ 2147483647 h 156"/>
                  <a:gd name="T6" fmla="*/ 0 w 96"/>
                  <a:gd name="T7" fmla="*/ 0 h 156"/>
                  <a:gd name="T8" fmla="*/ 2147483647 w 96"/>
                  <a:gd name="T9" fmla="*/ 2147483647 h 156"/>
                  <a:gd name="T10" fmla="*/ 2147483647 w 96"/>
                  <a:gd name="T11" fmla="*/ 2147483647 h 156"/>
                  <a:gd name="T12" fmla="*/ 2147483647 w 96"/>
                  <a:gd name="T13" fmla="*/ 2147483647 h 156"/>
                  <a:gd name="T14" fmla="*/ 2147483647 w 96"/>
                  <a:gd name="T15" fmla="*/ 2147483647 h 156"/>
                  <a:gd name="T16" fmla="*/ 2147483647 w 96"/>
                  <a:gd name="T17" fmla="*/ 2147483647 h 156"/>
                  <a:gd name="T18" fmla="*/ 2147483647 w 96"/>
                  <a:gd name="T19" fmla="*/ 2147483647 h 156"/>
                  <a:gd name="T20" fmla="*/ 2147483647 w 96"/>
                  <a:gd name="T21" fmla="*/ 2147483647 h 156"/>
                  <a:gd name="T22" fmla="*/ 2147483647 w 96"/>
                  <a:gd name="T23" fmla="*/ 2147483647 h 156"/>
                  <a:gd name="T24" fmla="*/ 2147483647 w 96"/>
                  <a:gd name="T25" fmla="*/ 2147483647 h 156"/>
                  <a:gd name="T26" fmla="*/ 2147483647 w 96"/>
                  <a:gd name="T27" fmla="*/ 2147483647 h 156"/>
                  <a:gd name="T28" fmla="*/ 2147483647 w 96"/>
                  <a:gd name="T29" fmla="*/ 2147483647 h 156"/>
                  <a:gd name="T30" fmla="*/ 2147483647 w 96"/>
                  <a:gd name="T31" fmla="*/ 2147483647 h 156"/>
                  <a:gd name="T32" fmla="*/ 2147483647 w 96"/>
                  <a:gd name="T33" fmla="*/ 2147483647 h 156"/>
                  <a:gd name="T34" fmla="*/ 2147483647 w 96"/>
                  <a:gd name="T35" fmla="*/ 2147483647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2" name="Freeform 7"/>
              <p:cNvSpPr/>
              <p:nvPr/>
            </p:nvSpPr>
            <p:spPr bwMode="auto">
              <a:xfrm>
                <a:off x="7044390" y="4056581"/>
                <a:ext cx="628319" cy="504841"/>
              </a:xfrm>
              <a:custGeom>
                <a:avLst/>
                <a:gdLst>
                  <a:gd name="T0" fmla="*/ 2147483647 w 757"/>
                  <a:gd name="T1" fmla="*/ 2147483647 h 577"/>
                  <a:gd name="T2" fmla="*/ 2147483647 w 757"/>
                  <a:gd name="T3" fmla="*/ 2147483647 h 577"/>
                  <a:gd name="T4" fmla="*/ 0 w 757"/>
                  <a:gd name="T5" fmla="*/ 2147483647 h 577"/>
                  <a:gd name="T6" fmla="*/ 2147483647 w 757"/>
                  <a:gd name="T7" fmla="*/ 2147483647 h 577"/>
                  <a:gd name="T8" fmla="*/ 2147483647 w 757"/>
                  <a:gd name="T9" fmla="*/ 2147483647 h 577"/>
                  <a:gd name="T10" fmla="*/ 2147483647 w 757"/>
                  <a:gd name="T11" fmla="*/ 2147483647 h 577"/>
                  <a:gd name="T12" fmla="*/ 2147483647 w 757"/>
                  <a:gd name="T13" fmla="*/ 2147483647 h 577"/>
                  <a:gd name="T14" fmla="*/ 2147483647 w 757"/>
                  <a:gd name="T15" fmla="*/ 2147483647 h 577"/>
                  <a:gd name="T16" fmla="*/ 2147483647 w 757"/>
                  <a:gd name="T17" fmla="*/ 2147483647 h 577"/>
                  <a:gd name="T18" fmla="*/ 2147483647 w 757"/>
                  <a:gd name="T19" fmla="*/ 2147483647 h 577"/>
                  <a:gd name="T20" fmla="*/ 2147483647 w 757"/>
                  <a:gd name="T21" fmla="*/ 0 h 577"/>
                  <a:gd name="T22" fmla="*/ 2147483647 w 757"/>
                  <a:gd name="T23" fmla="*/ 2147483647 h 577"/>
                  <a:gd name="T24" fmla="*/ 2147483647 w 757"/>
                  <a:gd name="T25" fmla="*/ 2147483647 h 577"/>
                  <a:gd name="T26" fmla="*/ 2147483647 w 757"/>
                  <a:gd name="T27" fmla="*/ 2147483647 h 577"/>
                  <a:gd name="T28" fmla="*/ 2147483647 w 757"/>
                  <a:gd name="T29" fmla="*/ 2147483647 h 577"/>
                  <a:gd name="T30" fmla="*/ 2147483647 w 757"/>
                  <a:gd name="T31" fmla="*/ 2147483647 h 577"/>
                  <a:gd name="T32" fmla="*/ 2147483647 w 757"/>
                  <a:gd name="T33" fmla="*/ 2147483647 h 577"/>
                  <a:gd name="T34" fmla="*/ 2147483647 w 757"/>
                  <a:gd name="T35" fmla="*/ 2147483647 h 577"/>
                  <a:gd name="T36" fmla="*/ 2147483647 w 757"/>
                  <a:gd name="T37" fmla="*/ 2147483647 h 577"/>
                  <a:gd name="T38" fmla="*/ 2147483647 w 757"/>
                  <a:gd name="T39" fmla="*/ 2147483647 h 577"/>
                  <a:gd name="T40" fmla="*/ 2147483647 w 757"/>
                  <a:gd name="T41" fmla="*/ 2147483647 h 577"/>
                  <a:gd name="T42" fmla="*/ 2147483647 w 757"/>
                  <a:gd name="T43" fmla="*/ 2147483647 h 577"/>
                  <a:gd name="T44" fmla="*/ 2147483647 w 757"/>
                  <a:gd name="T45" fmla="*/ 2147483647 h 577"/>
                  <a:gd name="T46" fmla="*/ 2147483647 w 757"/>
                  <a:gd name="T47" fmla="*/ 2147483647 h 577"/>
                  <a:gd name="T48" fmla="*/ 2147483647 w 757"/>
                  <a:gd name="T49" fmla="*/ 2147483647 h 577"/>
                  <a:gd name="T50" fmla="*/ 2147483647 w 757"/>
                  <a:gd name="T51" fmla="*/ 2147483647 h 577"/>
                  <a:gd name="T52" fmla="*/ 2147483647 w 757"/>
                  <a:gd name="T53" fmla="*/ 2147483647 h 577"/>
                  <a:gd name="T54" fmla="*/ 2147483647 w 757"/>
                  <a:gd name="T55" fmla="*/ 2147483647 h 577"/>
                  <a:gd name="T56" fmla="*/ 2147483647 w 757"/>
                  <a:gd name="T57" fmla="*/ 2147483647 h 577"/>
                  <a:gd name="T58" fmla="*/ 2147483647 w 757"/>
                  <a:gd name="T59" fmla="*/ 2147483647 h 577"/>
                  <a:gd name="T60" fmla="*/ 2147483647 w 757"/>
                  <a:gd name="T61" fmla="*/ 2147483647 h 577"/>
                  <a:gd name="T62" fmla="*/ 2147483647 w 757"/>
                  <a:gd name="T63" fmla="*/ 2147483647 h 577"/>
                  <a:gd name="T64" fmla="*/ 2147483647 w 757"/>
                  <a:gd name="T65" fmla="*/ 2147483647 h 577"/>
                  <a:gd name="T66" fmla="*/ 2147483647 w 757"/>
                  <a:gd name="T67" fmla="*/ 2147483647 h 577"/>
                  <a:gd name="T68" fmla="*/ 2147483647 w 757"/>
                  <a:gd name="T69" fmla="*/ 2147483647 h 577"/>
                  <a:gd name="T70" fmla="*/ 2147483647 w 757"/>
                  <a:gd name="T71" fmla="*/ 2147483647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3" name="Freeform 8"/>
              <p:cNvSpPr/>
              <p:nvPr/>
            </p:nvSpPr>
            <p:spPr bwMode="auto">
              <a:xfrm>
                <a:off x="7537566" y="4591307"/>
                <a:ext cx="55470" cy="80050"/>
              </a:xfrm>
              <a:custGeom>
                <a:avLst/>
                <a:gdLst>
                  <a:gd name="T0" fmla="*/ 0 w 66"/>
                  <a:gd name="T1" fmla="*/ 2147483647 h 91"/>
                  <a:gd name="T2" fmla="*/ 2147483647 w 66"/>
                  <a:gd name="T3" fmla="*/ 2147483647 h 91"/>
                  <a:gd name="T4" fmla="*/ 2147483647 w 66"/>
                  <a:gd name="T5" fmla="*/ 2147483647 h 91"/>
                  <a:gd name="T6" fmla="*/ 2147483647 w 66"/>
                  <a:gd name="T7" fmla="*/ 2147483647 h 91"/>
                  <a:gd name="T8" fmla="*/ 2147483647 w 66"/>
                  <a:gd name="T9" fmla="*/ 2147483647 h 91"/>
                  <a:gd name="T10" fmla="*/ 2147483647 w 66"/>
                  <a:gd name="T11" fmla="*/ 2147483647 h 91"/>
                  <a:gd name="T12" fmla="*/ 2147483647 w 66"/>
                  <a:gd name="T13" fmla="*/ 0 h 91"/>
                  <a:gd name="T14" fmla="*/ 2147483647 w 66"/>
                  <a:gd name="T15" fmla="*/ 2147483647 h 91"/>
                  <a:gd name="T16" fmla="*/ 0 w 66"/>
                  <a:gd name="T17" fmla="*/ 2147483647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roup 9"/>
            <p:cNvGrpSpPr/>
            <p:nvPr/>
          </p:nvGrpSpPr>
          <p:grpSpPr>
            <a:xfrm>
              <a:off x="2205912" y="1673327"/>
              <a:ext cx="2912433" cy="2632782"/>
              <a:chOff x="2482757" y="1893063"/>
              <a:chExt cx="2102791" cy="1900855"/>
            </a:xfrm>
            <a:grpFill/>
          </p:grpSpPr>
          <p:sp>
            <p:nvSpPr>
              <p:cNvPr id="168" name="Freeform 10"/>
              <p:cNvSpPr/>
              <p:nvPr/>
            </p:nvSpPr>
            <p:spPr bwMode="auto">
              <a:xfrm>
                <a:off x="4203312" y="2912331"/>
                <a:ext cx="100853" cy="120605"/>
              </a:xfrm>
              <a:custGeom>
                <a:avLst/>
                <a:gdLst>
                  <a:gd name="T0" fmla="*/ 0 w 120"/>
                  <a:gd name="T1" fmla="*/ 2147483647 h 138"/>
                  <a:gd name="T2" fmla="*/ 0 w 120"/>
                  <a:gd name="T3" fmla="*/ 2147483647 h 138"/>
                  <a:gd name="T4" fmla="*/ 2147483647 w 120"/>
                  <a:gd name="T5" fmla="*/ 2147483647 h 138"/>
                  <a:gd name="T6" fmla="*/ 2147483647 w 120"/>
                  <a:gd name="T7" fmla="*/ 2147483647 h 138"/>
                  <a:gd name="T8" fmla="*/ 2147483647 w 120"/>
                  <a:gd name="T9" fmla="*/ 0 h 138"/>
                  <a:gd name="T10" fmla="*/ 2147483647 w 120"/>
                  <a:gd name="T11" fmla="*/ 2147483647 h 138"/>
                  <a:gd name="T12" fmla="*/ 2147483647 w 120"/>
                  <a:gd name="T13" fmla="*/ 2147483647 h 138"/>
                  <a:gd name="T14" fmla="*/ 2147483647 w 120"/>
                  <a:gd name="T15" fmla="*/ 2147483647 h 138"/>
                  <a:gd name="T16" fmla="*/ 2147483647 w 120"/>
                  <a:gd name="T17" fmla="*/ 2147483647 h 138"/>
                  <a:gd name="T18" fmla="*/ 2147483647 w 120"/>
                  <a:gd name="T19" fmla="*/ 2147483647 h 138"/>
                  <a:gd name="T20" fmla="*/ 2147483647 w 120"/>
                  <a:gd name="T21" fmla="*/ 2147483647 h 138"/>
                  <a:gd name="T22" fmla="*/ 2147483647 w 120"/>
                  <a:gd name="T23" fmla="*/ 2147483647 h 138"/>
                  <a:gd name="T24" fmla="*/ 2147483647 w 120"/>
                  <a:gd name="T25" fmla="*/ 2147483647 h 138"/>
                  <a:gd name="T26" fmla="*/ 2147483647 w 120"/>
                  <a:gd name="T27" fmla="*/ 2147483647 h 138"/>
                  <a:gd name="T28" fmla="*/ 2147483647 w 120"/>
                  <a:gd name="T29" fmla="*/ 2147483647 h 138"/>
                  <a:gd name="T30" fmla="*/ 2147483647 w 120"/>
                  <a:gd name="T31" fmla="*/ 2147483647 h 138"/>
                  <a:gd name="T32" fmla="*/ 0 w 120"/>
                  <a:gd name="T33" fmla="*/ 2147483647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9" name="Freeform 11"/>
              <p:cNvSpPr/>
              <p:nvPr/>
            </p:nvSpPr>
            <p:spPr bwMode="auto">
              <a:xfrm>
                <a:off x="3788805" y="3521757"/>
                <a:ext cx="175485" cy="52297"/>
              </a:xfrm>
              <a:custGeom>
                <a:avLst/>
                <a:gdLst>
                  <a:gd name="T0" fmla="*/ 2147483647 w 35"/>
                  <a:gd name="T1" fmla="*/ 2147483647 h 10"/>
                  <a:gd name="T2" fmla="*/ 2147483647 w 35"/>
                  <a:gd name="T3" fmla="*/ 0 h 10"/>
                  <a:gd name="T4" fmla="*/ 2147483647 w 35"/>
                  <a:gd name="T5" fmla="*/ 0 h 10"/>
                  <a:gd name="T6" fmla="*/ 2147483647 w 35"/>
                  <a:gd name="T7" fmla="*/ 2147483647 h 10"/>
                  <a:gd name="T8" fmla="*/ 2147483647 w 35"/>
                  <a:gd name="T9" fmla="*/ 2147483647 h 10"/>
                  <a:gd name="T10" fmla="*/ 2147483647 w 35"/>
                  <a:gd name="T11" fmla="*/ 2147483647 h 10"/>
                  <a:gd name="T12" fmla="*/ 2147483647 w 35"/>
                  <a:gd name="T13" fmla="*/ 2147483647 h 10"/>
                  <a:gd name="T14" fmla="*/ 2147483647 w 35"/>
                  <a:gd name="T15" fmla="*/ 2147483647 h 10"/>
                  <a:gd name="T16" fmla="*/ 2147483647 w 35"/>
                  <a:gd name="T17" fmla="*/ 2147483647 h 10"/>
                  <a:gd name="T18" fmla="*/ 2147483647 w 35"/>
                  <a:gd name="T19" fmla="*/ 2147483647 h 10"/>
                  <a:gd name="T20" fmla="*/ 2147483647 w 35"/>
                  <a:gd name="T21" fmla="*/ 2147483647 h 10"/>
                  <a:gd name="T22" fmla="*/ 2147483647 w 35"/>
                  <a:gd name="T23" fmla="*/ 2147483647 h 10"/>
                  <a:gd name="T24" fmla="*/ 2147483647 w 35"/>
                  <a:gd name="T25" fmla="*/ 2147483647 h 10"/>
                  <a:gd name="T26" fmla="*/ 2147483647 w 35"/>
                  <a:gd name="T27" fmla="*/ 2147483647 h 10"/>
                  <a:gd name="T28" fmla="*/ 0 w 35"/>
                  <a:gd name="T29" fmla="*/ 2147483647 h 10"/>
                  <a:gd name="T30" fmla="*/ 2147483647 w 35"/>
                  <a:gd name="T31" fmla="*/ 2147483647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0" name="Freeform 12"/>
              <p:cNvSpPr/>
              <p:nvPr/>
            </p:nvSpPr>
            <p:spPr bwMode="auto">
              <a:xfrm>
                <a:off x="3964290" y="3579392"/>
                <a:ext cx="108921" cy="32020"/>
              </a:xfrm>
              <a:custGeom>
                <a:avLst/>
                <a:gdLst>
                  <a:gd name="T0" fmla="*/ 2147483647 w 132"/>
                  <a:gd name="T1" fmla="*/ 0 h 36"/>
                  <a:gd name="T2" fmla="*/ 2147483647 w 132"/>
                  <a:gd name="T3" fmla="*/ 2147483647 h 36"/>
                  <a:gd name="T4" fmla="*/ 0 w 132"/>
                  <a:gd name="T5" fmla="*/ 2147483647 h 36"/>
                  <a:gd name="T6" fmla="*/ 2147483647 w 132"/>
                  <a:gd name="T7" fmla="*/ 2147483647 h 36"/>
                  <a:gd name="T8" fmla="*/ 2147483647 w 132"/>
                  <a:gd name="T9" fmla="*/ 2147483647 h 36"/>
                  <a:gd name="T10" fmla="*/ 2147483647 w 132"/>
                  <a:gd name="T11" fmla="*/ 2147483647 h 36"/>
                  <a:gd name="T12" fmla="*/ 2147483647 w 132"/>
                  <a:gd name="T13" fmla="*/ 2147483647 h 36"/>
                  <a:gd name="T14" fmla="*/ 2147483647 w 132"/>
                  <a:gd name="T15" fmla="*/ 2147483647 h 36"/>
                  <a:gd name="T16" fmla="*/ 2147483647 w 132"/>
                  <a:gd name="T17" fmla="*/ 2147483647 h 36"/>
                  <a:gd name="T18" fmla="*/ 2147483647 w 132"/>
                  <a:gd name="T19" fmla="*/ 0 h 36"/>
                  <a:gd name="T20" fmla="*/ 2147483647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1" name="Freeform 13"/>
              <p:cNvSpPr/>
              <p:nvPr/>
            </p:nvSpPr>
            <p:spPr bwMode="auto">
              <a:xfrm>
                <a:off x="2482757" y="2192973"/>
                <a:ext cx="429635" cy="620100"/>
              </a:xfrm>
              <a:custGeom>
                <a:avLst/>
                <a:gdLst>
                  <a:gd name="T0" fmla="*/ 2147483647 w 516"/>
                  <a:gd name="T1" fmla="*/ 2147483647 h 709"/>
                  <a:gd name="T2" fmla="*/ 2147483647 w 516"/>
                  <a:gd name="T3" fmla="*/ 2147483647 h 709"/>
                  <a:gd name="T4" fmla="*/ 2147483647 w 516"/>
                  <a:gd name="T5" fmla="*/ 2147483647 h 709"/>
                  <a:gd name="T6" fmla="*/ 2147483647 w 516"/>
                  <a:gd name="T7" fmla="*/ 2147483647 h 709"/>
                  <a:gd name="T8" fmla="*/ 2147483647 w 516"/>
                  <a:gd name="T9" fmla="*/ 2147483647 h 709"/>
                  <a:gd name="T10" fmla="*/ 2147483647 w 516"/>
                  <a:gd name="T11" fmla="*/ 2147483647 h 709"/>
                  <a:gd name="T12" fmla="*/ 2147483647 w 516"/>
                  <a:gd name="T13" fmla="*/ 2147483647 h 709"/>
                  <a:gd name="T14" fmla="*/ 2147483647 w 516"/>
                  <a:gd name="T15" fmla="*/ 0 h 709"/>
                  <a:gd name="T16" fmla="*/ 2147483647 w 516"/>
                  <a:gd name="T17" fmla="*/ 2147483647 h 709"/>
                  <a:gd name="T18" fmla="*/ 2147483647 w 516"/>
                  <a:gd name="T19" fmla="*/ 2147483647 h 709"/>
                  <a:gd name="T20" fmla="*/ 2147483647 w 516"/>
                  <a:gd name="T21" fmla="*/ 2147483647 h 709"/>
                  <a:gd name="T22" fmla="*/ 2147483647 w 516"/>
                  <a:gd name="T23" fmla="*/ 2147483647 h 709"/>
                  <a:gd name="T24" fmla="*/ 2147483647 w 516"/>
                  <a:gd name="T25" fmla="*/ 2147483647 h 709"/>
                  <a:gd name="T26" fmla="*/ 2147483647 w 516"/>
                  <a:gd name="T27" fmla="*/ 2147483647 h 709"/>
                  <a:gd name="T28" fmla="*/ 2147483647 w 516"/>
                  <a:gd name="T29" fmla="*/ 2147483647 h 709"/>
                  <a:gd name="T30" fmla="*/ 2147483647 w 516"/>
                  <a:gd name="T31" fmla="*/ 2147483647 h 709"/>
                  <a:gd name="T32" fmla="*/ 2147483647 w 516"/>
                  <a:gd name="T33" fmla="*/ 2147483647 h 709"/>
                  <a:gd name="T34" fmla="*/ 2147483647 w 516"/>
                  <a:gd name="T35" fmla="*/ 2147483647 h 709"/>
                  <a:gd name="T36" fmla="*/ 2147483647 w 516"/>
                  <a:gd name="T37" fmla="*/ 2147483647 h 709"/>
                  <a:gd name="T38" fmla="*/ 0 w 516"/>
                  <a:gd name="T39" fmla="*/ 2147483647 h 709"/>
                  <a:gd name="T40" fmla="*/ 2147483647 w 516"/>
                  <a:gd name="T41" fmla="*/ 2147483647 h 709"/>
                  <a:gd name="T42" fmla="*/ 2147483647 w 516"/>
                  <a:gd name="T43" fmla="*/ 2147483647 h 709"/>
                  <a:gd name="T44" fmla="*/ 2147483647 w 516"/>
                  <a:gd name="T45" fmla="*/ 2147483647 h 709"/>
                  <a:gd name="T46" fmla="*/ 2147483647 w 516"/>
                  <a:gd name="T47" fmla="*/ 2147483647 h 709"/>
                  <a:gd name="T48" fmla="*/ 2147483647 w 516"/>
                  <a:gd name="T49" fmla="*/ 2147483647 h 709"/>
                  <a:gd name="T50" fmla="*/ 2147483647 w 516"/>
                  <a:gd name="T51" fmla="*/ 2147483647 h 709"/>
                  <a:gd name="T52" fmla="*/ 2147483647 w 516"/>
                  <a:gd name="T53" fmla="*/ 2147483647 h 709"/>
                  <a:gd name="T54" fmla="*/ 2147483647 w 516"/>
                  <a:gd name="T55" fmla="*/ 2147483647 h 709"/>
                  <a:gd name="T56" fmla="*/ 2147483647 w 516"/>
                  <a:gd name="T57" fmla="*/ 2147483647 h 709"/>
                  <a:gd name="T58" fmla="*/ 2147483647 w 516"/>
                  <a:gd name="T59" fmla="*/ 2147483647 h 709"/>
                  <a:gd name="T60" fmla="*/ 2147483647 w 516"/>
                  <a:gd name="T61" fmla="*/ 2147483647 h 709"/>
                  <a:gd name="T62" fmla="*/ 2147483647 w 516"/>
                  <a:gd name="T63" fmla="*/ 2147483647 h 709"/>
                  <a:gd name="T64" fmla="*/ 2147483647 w 516"/>
                  <a:gd name="T65" fmla="*/ 2147483647 h 709"/>
                  <a:gd name="T66" fmla="*/ 2147483647 w 516"/>
                  <a:gd name="T67" fmla="*/ 2147483647 h 709"/>
                  <a:gd name="T68" fmla="*/ 2147483647 w 516"/>
                  <a:gd name="T69" fmla="*/ 2147483647 h 709"/>
                  <a:gd name="T70" fmla="*/ 2147483647 w 516"/>
                  <a:gd name="T71" fmla="*/ 2147483647 h 709"/>
                  <a:gd name="T72" fmla="*/ 2147483647 w 516"/>
                  <a:gd name="T73" fmla="*/ 2147483647 h 709"/>
                  <a:gd name="T74" fmla="*/ 2147483647 w 516"/>
                  <a:gd name="T75" fmla="*/ 2147483647 h 709"/>
                  <a:gd name="T76" fmla="*/ 2147483647 w 516"/>
                  <a:gd name="T77" fmla="*/ 2147483647 h 709"/>
                  <a:gd name="T78" fmla="*/ 2147483647 w 516"/>
                  <a:gd name="T79" fmla="*/ 2147483647 h 709"/>
                  <a:gd name="T80" fmla="*/ 2147483647 w 516"/>
                  <a:gd name="T81" fmla="*/ 2147483647 h 709"/>
                  <a:gd name="T82" fmla="*/ 2147483647 w 516"/>
                  <a:gd name="T83" fmla="*/ 2147483647 h 709"/>
                  <a:gd name="T84" fmla="*/ 2147483647 w 516"/>
                  <a:gd name="T85" fmla="*/ 2147483647 h 709"/>
                  <a:gd name="T86" fmla="*/ 2147483647 w 516"/>
                  <a:gd name="T87" fmla="*/ 2147483647 h 709"/>
                  <a:gd name="T88" fmla="*/ 2147483647 w 516"/>
                  <a:gd name="T89" fmla="*/ 2147483647 h 709"/>
                  <a:gd name="T90" fmla="*/ 2147483647 w 516"/>
                  <a:gd name="T91" fmla="*/ 2147483647 h 709"/>
                  <a:gd name="T92" fmla="*/ 2147483647 w 516"/>
                  <a:gd name="T93" fmla="*/ 2147483647 h 709"/>
                  <a:gd name="T94" fmla="*/ 2147483647 w 516"/>
                  <a:gd name="T95" fmla="*/ 2147483647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2" name="Freeform 14"/>
              <p:cNvSpPr/>
              <p:nvPr/>
            </p:nvSpPr>
            <p:spPr bwMode="auto">
              <a:xfrm>
                <a:off x="2912392" y="2167357"/>
                <a:ext cx="1346390" cy="976577"/>
              </a:xfrm>
              <a:custGeom>
                <a:avLst/>
                <a:gdLst>
                  <a:gd name="T0" fmla="*/ 2147483647 w 1622"/>
                  <a:gd name="T1" fmla="*/ 2147483647 h 1117"/>
                  <a:gd name="T2" fmla="*/ 2147483647 w 1622"/>
                  <a:gd name="T3" fmla="*/ 2147483647 h 1117"/>
                  <a:gd name="T4" fmla="*/ 2147483647 w 1622"/>
                  <a:gd name="T5" fmla="*/ 2147483647 h 1117"/>
                  <a:gd name="T6" fmla="*/ 2147483647 w 1622"/>
                  <a:gd name="T7" fmla="*/ 2147483647 h 1117"/>
                  <a:gd name="T8" fmla="*/ 2147483647 w 1622"/>
                  <a:gd name="T9" fmla="*/ 2147483647 h 1117"/>
                  <a:gd name="T10" fmla="*/ 2147483647 w 1622"/>
                  <a:gd name="T11" fmla="*/ 2147483647 h 1117"/>
                  <a:gd name="T12" fmla="*/ 2147483647 w 1622"/>
                  <a:gd name="T13" fmla="*/ 2147483647 h 1117"/>
                  <a:gd name="T14" fmla="*/ 2147483647 w 1622"/>
                  <a:gd name="T15" fmla="*/ 2147483647 h 1117"/>
                  <a:gd name="T16" fmla="*/ 2147483647 w 1622"/>
                  <a:gd name="T17" fmla="*/ 2147483647 h 1117"/>
                  <a:gd name="T18" fmla="*/ 2147483647 w 1622"/>
                  <a:gd name="T19" fmla="*/ 2147483647 h 1117"/>
                  <a:gd name="T20" fmla="*/ 2147483647 w 1622"/>
                  <a:gd name="T21" fmla="*/ 2147483647 h 1117"/>
                  <a:gd name="T22" fmla="*/ 2147483647 w 1622"/>
                  <a:gd name="T23" fmla="*/ 2147483647 h 1117"/>
                  <a:gd name="T24" fmla="*/ 2147483647 w 1622"/>
                  <a:gd name="T25" fmla="*/ 2147483647 h 1117"/>
                  <a:gd name="T26" fmla="*/ 2147483647 w 1622"/>
                  <a:gd name="T27" fmla="*/ 2147483647 h 1117"/>
                  <a:gd name="T28" fmla="*/ 2147483647 w 1622"/>
                  <a:gd name="T29" fmla="*/ 2147483647 h 1117"/>
                  <a:gd name="T30" fmla="*/ 2147483647 w 1622"/>
                  <a:gd name="T31" fmla="*/ 2147483647 h 1117"/>
                  <a:gd name="T32" fmla="*/ 2147483647 w 1622"/>
                  <a:gd name="T33" fmla="*/ 2147483647 h 1117"/>
                  <a:gd name="T34" fmla="*/ 2147483647 w 1622"/>
                  <a:gd name="T35" fmla="*/ 2147483647 h 1117"/>
                  <a:gd name="T36" fmla="*/ 2147483647 w 1622"/>
                  <a:gd name="T37" fmla="*/ 2147483647 h 1117"/>
                  <a:gd name="T38" fmla="*/ 2147483647 w 1622"/>
                  <a:gd name="T39" fmla="*/ 2147483647 h 1117"/>
                  <a:gd name="T40" fmla="*/ 2147483647 w 1622"/>
                  <a:gd name="T41" fmla="*/ 2147483647 h 1117"/>
                  <a:gd name="T42" fmla="*/ 2147483647 w 1622"/>
                  <a:gd name="T43" fmla="*/ 2147483647 h 1117"/>
                  <a:gd name="T44" fmla="*/ 2147483647 w 1622"/>
                  <a:gd name="T45" fmla="*/ 2147483647 h 1117"/>
                  <a:gd name="T46" fmla="*/ 2147483647 w 1622"/>
                  <a:gd name="T47" fmla="*/ 2147483647 h 1117"/>
                  <a:gd name="T48" fmla="*/ 2147483647 w 1622"/>
                  <a:gd name="T49" fmla="*/ 2147483647 h 1117"/>
                  <a:gd name="T50" fmla="*/ 2147483647 w 1622"/>
                  <a:gd name="T51" fmla="*/ 2147483647 h 1117"/>
                  <a:gd name="T52" fmla="*/ 2147483647 w 1622"/>
                  <a:gd name="T53" fmla="*/ 2147483647 h 1117"/>
                  <a:gd name="T54" fmla="*/ 2147483647 w 1622"/>
                  <a:gd name="T55" fmla="*/ 2147483647 h 1117"/>
                  <a:gd name="T56" fmla="*/ 2147483647 w 1622"/>
                  <a:gd name="T57" fmla="*/ 2147483647 h 1117"/>
                  <a:gd name="T58" fmla="*/ 2147483647 w 1622"/>
                  <a:gd name="T59" fmla="*/ 2147483647 h 1117"/>
                  <a:gd name="T60" fmla="*/ 2147483647 w 1622"/>
                  <a:gd name="T61" fmla="*/ 2147483647 h 1117"/>
                  <a:gd name="T62" fmla="*/ 2147483647 w 1622"/>
                  <a:gd name="T63" fmla="*/ 2147483647 h 1117"/>
                  <a:gd name="T64" fmla="*/ 2147483647 w 1622"/>
                  <a:gd name="T65" fmla="*/ 2147483647 h 1117"/>
                  <a:gd name="T66" fmla="*/ 2147483647 w 1622"/>
                  <a:gd name="T67" fmla="*/ 2147483647 h 1117"/>
                  <a:gd name="T68" fmla="*/ 2147483647 w 1622"/>
                  <a:gd name="T69" fmla="*/ 2147483647 h 1117"/>
                  <a:gd name="T70" fmla="*/ 2147483647 w 1622"/>
                  <a:gd name="T71" fmla="*/ 2147483647 h 1117"/>
                  <a:gd name="T72" fmla="*/ 2147483647 w 1622"/>
                  <a:gd name="T73" fmla="*/ 2147483647 h 1117"/>
                  <a:gd name="T74" fmla="*/ 2147483647 w 1622"/>
                  <a:gd name="T75" fmla="*/ 2147483647 h 1117"/>
                  <a:gd name="T76" fmla="*/ 2147483647 w 1622"/>
                  <a:gd name="T77" fmla="*/ 2147483647 h 1117"/>
                  <a:gd name="T78" fmla="*/ 2147483647 w 1622"/>
                  <a:gd name="T79" fmla="*/ 2147483647 h 1117"/>
                  <a:gd name="T80" fmla="*/ 2147483647 w 1622"/>
                  <a:gd name="T81" fmla="*/ 0 h 1117"/>
                  <a:gd name="T82" fmla="*/ 2147483647 w 1622"/>
                  <a:gd name="T83" fmla="*/ 2147483647 h 1117"/>
                  <a:gd name="T84" fmla="*/ 2147483647 w 1622"/>
                  <a:gd name="T85" fmla="*/ 2147483647 h 1117"/>
                  <a:gd name="T86" fmla="*/ 2147483647 w 1622"/>
                  <a:gd name="T87" fmla="*/ 2147483647 h 1117"/>
                  <a:gd name="T88" fmla="*/ 2147483647 w 1622"/>
                  <a:gd name="T89" fmla="*/ 2147483647 h 1117"/>
                  <a:gd name="T90" fmla="*/ 2147483647 w 1622"/>
                  <a:gd name="T91" fmla="*/ 2147483647 h 1117"/>
                  <a:gd name="T92" fmla="*/ 2147483647 w 1622"/>
                  <a:gd name="T93" fmla="*/ 2147483647 h 1117"/>
                  <a:gd name="T94" fmla="*/ 2147483647 w 1622"/>
                  <a:gd name="T95" fmla="*/ 2147483647 h 1117"/>
                  <a:gd name="T96" fmla="*/ 2147483647 w 1622"/>
                  <a:gd name="T97" fmla="*/ 2147483647 h 1117"/>
                  <a:gd name="T98" fmla="*/ 2147483647 w 1622"/>
                  <a:gd name="T99" fmla="*/ 2147483647 h 1117"/>
                  <a:gd name="T100" fmla="*/ 2147483647 w 1622"/>
                  <a:gd name="T101" fmla="*/ 2147483647 h 1117"/>
                  <a:gd name="T102" fmla="*/ 2147483647 w 1622"/>
                  <a:gd name="T103" fmla="*/ 2147483647 h 1117"/>
                  <a:gd name="T104" fmla="*/ 2147483647 w 1622"/>
                  <a:gd name="T105" fmla="*/ 2147483647 h 1117"/>
                  <a:gd name="T106" fmla="*/ 2147483647 w 1622"/>
                  <a:gd name="T107" fmla="*/ 2147483647 h 1117"/>
                  <a:gd name="T108" fmla="*/ 2147483647 w 1622"/>
                  <a:gd name="T109" fmla="*/ 2147483647 h 1117"/>
                  <a:gd name="T110" fmla="*/ 0 w 1622"/>
                  <a:gd name="T111" fmla="*/ 2147483647 h 1117"/>
                  <a:gd name="T112" fmla="*/ 2147483647 w 1622"/>
                  <a:gd name="T113" fmla="*/ 2147483647 h 1117"/>
                  <a:gd name="T114" fmla="*/ 2147483647 w 1622"/>
                  <a:gd name="T115" fmla="*/ 2147483647 h 1117"/>
                  <a:gd name="T116" fmla="*/ 2147483647 w 1622"/>
                  <a:gd name="T117" fmla="*/ 2147483647 h 1117"/>
                  <a:gd name="T118" fmla="*/ 2147483647 w 1622"/>
                  <a:gd name="T119" fmla="*/ 2147483647 h 1117"/>
                  <a:gd name="T120" fmla="*/ 2147483647 w 1622"/>
                  <a:gd name="T121" fmla="*/ 2147483647 h 1117"/>
                  <a:gd name="T122" fmla="*/ 2147483647 w 1622"/>
                  <a:gd name="T123" fmla="*/ 2147483647 h 11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22" h="1117">
                    <a:moveTo>
                      <a:pt x="931" y="943"/>
                    </a:moveTo>
                    <a:lnTo>
                      <a:pt x="973" y="955"/>
                    </a:lnTo>
                    <a:lnTo>
                      <a:pt x="1075" y="1003"/>
                    </a:lnTo>
                    <a:lnTo>
                      <a:pt x="1111" y="1081"/>
                    </a:lnTo>
                    <a:lnTo>
                      <a:pt x="1111" y="1117"/>
                    </a:lnTo>
                    <a:lnTo>
                      <a:pt x="1190" y="1093"/>
                    </a:lnTo>
                    <a:lnTo>
                      <a:pt x="1232" y="1057"/>
                    </a:lnTo>
                    <a:lnTo>
                      <a:pt x="1262" y="1051"/>
                    </a:lnTo>
                    <a:lnTo>
                      <a:pt x="1322" y="1039"/>
                    </a:lnTo>
                    <a:lnTo>
                      <a:pt x="1370" y="979"/>
                    </a:lnTo>
                    <a:lnTo>
                      <a:pt x="1394" y="985"/>
                    </a:lnTo>
                    <a:lnTo>
                      <a:pt x="1406" y="1045"/>
                    </a:lnTo>
                    <a:lnTo>
                      <a:pt x="1430" y="1027"/>
                    </a:lnTo>
                    <a:lnTo>
                      <a:pt x="1448" y="1033"/>
                    </a:lnTo>
                    <a:lnTo>
                      <a:pt x="1436" y="1051"/>
                    </a:lnTo>
                    <a:lnTo>
                      <a:pt x="1448" y="1075"/>
                    </a:lnTo>
                    <a:lnTo>
                      <a:pt x="1502" y="1033"/>
                    </a:lnTo>
                    <a:lnTo>
                      <a:pt x="1520" y="1009"/>
                    </a:lnTo>
                    <a:lnTo>
                      <a:pt x="1466" y="1003"/>
                    </a:lnTo>
                    <a:lnTo>
                      <a:pt x="1442" y="967"/>
                    </a:lnTo>
                    <a:lnTo>
                      <a:pt x="1460" y="949"/>
                    </a:lnTo>
                    <a:lnTo>
                      <a:pt x="1466" y="925"/>
                    </a:lnTo>
                    <a:lnTo>
                      <a:pt x="1382" y="943"/>
                    </a:lnTo>
                    <a:lnTo>
                      <a:pt x="1340" y="979"/>
                    </a:lnTo>
                    <a:lnTo>
                      <a:pt x="1358" y="937"/>
                    </a:lnTo>
                    <a:lnTo>
                      <a:pt x="1400" y="913"/>
                    </a:lnTo>
                    <a:lnTo>
                      <a:pt x="1424" y="889"/>
                    </a:lnTo>
                    <a:lnTo>
                      <a:pt x="1496" y="895"/>
                    </a:lnTo>
                    <a:lnTo>
                      <a:pt x="1550" y="889"/>
                    </a:lnTo>
                    <a:lnTo>
                      <a:pt x="1592" y="859"/>
                    </a:lnTo>
                    <a:lnTo>
                      <a:pt x="1622" y="835"/>
                    </a:lnTo>
                    <a:lnTo>
                      <a:pt x="1598" y="775"/>
                    </a:lnTo>
                    <a:lnTo>
                      <a:pt x="1592" y="745"/>
                    </a:lnTo>
                    <a:lnTo>
                      <a:pt x="1514" y="703"/>
                    </a:lnTo>
                    <a:lnTo>
                      <a:pt x="1514" y="679"/>
                    </a:lnTo>
                    <a:lnTo>
                      <a:pt x="1448" y="553"/>
                    </a:lnTo>
                    <a:lnTo>
                      <a:pt x="1430" y="607"/>
                    </a:lnTo>
                    <a:lnTo>
                      <a:pt x="1388" y="619"/>
                    </a:lnTo>
                    <a:lnTo>
                      <a:pt x="1376" y="607"/>
                    </a:lnTo>
                    <a:lnTo>
                      <a:pt x="1358" y="607"/>
                    </a:lnTo>
                    <a:lnTo>
                      <a:pt x="1358" y="522"/>
                    </a:lnTo>
                    <a:lnTo>
                      <a:pt x="1322" y="516"/>
                    </a:lnTo>
                    <a:lnTo>
                      <a:pt x="1292" y="474"/>
                    </a:lnTo>
                    <a:lnTo>
                      <a:pt x="1262" y="480"/>
                    </a:lnTo>
                    <a:lnTo>
                      <a:pt x="1226" y="468"/>
                    </a:lnTo>
                    <a:lnTo>
                      <a:pt x="1202" y="474"/>
                    </a:lnTo>
                    <a:lnTo>
                      <a:pt x="1202" y="504"/>
                    </a:lnTo>
                    <a:lnTo>
                      <a:pt x="1202" y="535"/>
                    </a:lnTo>
                    <a:lnTo>
                      <a:pt x="1196" y="601"/>
                    </a:lnTo>
                    <a:lnTo>
                      <a:pt x="1190" y="625"/>
                    </a:lnTo>
                    <a:lnTo>
                      <a:pt x="1226" y="697"/>
                    </a:lnTo>
                    <a:lnTo>
                      <a:pt x="1166" y="751"/>
                    </a:lnTo>
                    <a:lnTo>
                      <a:pt x="1178" y="841"/>
                    </a:lnTo>
                    <a:lnTo>
                      <a:pt x="1154" y="859"/>
                    </a:lnTo>
                    <a:lnTo>
                      <a:pt x="1130" y="847"/>
                    </a:lnTo>
                    <a:lnTo>
                      <a:pt x="1117" y="739"/>
                    </a:lnTo>
                    <a:lnTo>
                      <a:pt x="1057" y="733"/>
                    </a:lnTo>
                    <a:lnTo>
                      <a:pt x="943" y="667"/>
                    </a:lnTo>
                    <a:lnTo>
                      <a:pt x="919" y="667"/>
                    </a:lnTo>
                    <a:lnTo>
                      <a:pt x="901" y="613"/>
                    </a:lnTo>
                    <a:lnTo>
                      <a:pt x="883" y="595"/>
                    </a:lnTo>
                    <a:lnTo>
                      <a:pt x="931" y="450"/>
                    </a:lnTo>
                    <a:lnTo>
                      <a:pt x="961" y="420"/>
                    </a:lnTo>
                    <a:lnTo>
                      <a:pt x="991" y="402"/>
                    </a:lnTo>
                    <a:lnTo>
                      <a:pt x="1009" y="402"/>
                    </a:lnTo>
                    <a:lnTo>
                      <a:pt x="1027" y="342"/>
                    </a:lnTo>
                    <a:lnTo>
                      <a:pt x="1039" y="294"/>
                    </a:lnTo>
                    <a:lnTo>
                      <a:pt x="1099" y="282"/>
                    </a:lnTo>
                    <a:lnTo>
                      <a:pt x="1130" y="258"/>
                    </a:lnTo>
                    <a:lnTo>
                      <a:pt x="1111" y="204"/>
                    </a:lnTo>
                    <a:lnTo>
                      <a:pt x="1124" y="168"/>
                    </a:lnTo>
                    <a:lnTo>
                      <a:pt x="1099" y="138"/>
                    </a:lnTo>
                    <a:lnTo>
                      <a:pt x="1063" y="132"/>
                    </a:lnTo>
                    <a:lnTo>
                      <a:pt x="1051" y="192"/>
                    </a:lnTo>
                    <a:lnTo>
                      <a:pt x="1015" y="246"/>
                    </a:lnTo>
                    <a:lnTo>
                      <a:pt x="1003" y="180"/>
                    </a:lnTo>
                    <a:lnTo>
                      <a:pt x="985" y="156"/>
                    </a:lnTo>
                    <a:lnTo>
                      <a:pt x="961" y="186"/>
                    </a:lnTo>
                    <a:lnTo>
                      <a:pt x="949" y="156"/>
                    </a:lnTo>
                    <a:lnTo>
                      <a:pt x="925" y="114"/>
                    </a:lnTo>
                    <a:lnTo>
                      <a:pt x="913" y="60"/>
                    </a:lnTo>
                    <a:lnTo>
                      <a:pt x="877" y="0"/>
                    </a:lnTo>
                    <a:lnTo>
                      <a:pt x="847" y="84"/>
                    </a:lnTo>
                    <a:lnTo>
                      <a:pt x="847" y="114"/>
                    </a:lnTo>
                    <a:lnTo>
                      <a:pt x="889" y="150"/>
                    </a:lnTo>
                    <a:lnTo>
                      <a:pt x="895" y="186"/>
                    </a:lnTo>
                    <a:lnTo>
                      <a:pt x="865" y="216"/>
                    </a:lnTo>
                    <a:lnTo>
                      <a:pt x="847" y="204"/>
                    </a:lnTo>
                    <a:lnTo>
                      <a:pt x="823" y="204"/>
                    </a:lnTo>
                    <a:lnTo>
                      <a:pt x="811" y="234"/>
                    </a:lnTo>
                    <a:lnTo>
                      <a:pt x="769" y="222"/>
                    </a:lnTo>
                    <a:lnTo>
                      <a:pt x="709" y="222"/>
                    </a:lnTo>
                    <a:lnTo>
                      <a:pt x="673" y="198"/>
                    </a:lnTo>
                    <a:lnTo>
                      <a:pt x="619" y="210"/>
                    </a:lnTo>
                    <a:lnTo>
                      <a:pt x="625" y="228"/>
                    </a:lnTo>
                    <a:lnTo>
                      <a:pt x="631" y="264"/>
                    </a:lnTo>
                    <a:lnTo>
                      <a:pt x="613" y="258"/>
                    </a:lnTo>
                    <a:lnTo>
                      <a:pt x="583" y="222"/>
                    </a:lnTo>
                    <a:lnTo>
                      <a:pt x="517" y="234"/>
                    </a:lnTo>
                    <a:lnTo>
                      <a:pt x="487" y="210"/>
                    </a:lnTo>
                    <a:lnTo>
                      <a:pt x="499" y="186"/>
                    </a:lnTo>
                    <a:lnTo>
                      <a:pt x="457" y="174"/>
                    </a:lnTo>
                    <a:lnTo>
                      <a:pt x="409" y="150"/>
                    </a:lnTo>
                    <a:lnTo>
                      <a:pt x="343" y="132"/>
                    </a:lnTo>
                    <a:lnTo>
                      <a:pt x="301" y="144"/>
                    </a:lnTo>
                    <a:lnTo>
                      <a:pt x="259" y="96"/>
                    </a:lnTo>
                    <a:lnTo>
                      <a:pt x="145" y="150"/>
                    </a:lnTo>
                    <a:lnTo>
                      <a:pt x="115" y="180"/>
                    </a:lnTo>
                    <a:lnTo>
                      <a:pt x="67" y="168"/>
                    </a:lnTo>
                    <a:lnTo>
                      <a:pt x="37" y="138"/>
                    </a:lnTo>
                    <a:lnTo>
                      <a:pt x="0" y="126"/>
                    </a:lnTo>
                    <a:lnTo>
                      <a:pt x="0" y="553"/>
                    </a:lnTo>
                    <a:lnTo>
                      <a:pt x="61" y="583"/>
                    </a:lnTo>
                    <a:lnTo>
                      <a:pt x="109" y="559"/>
                    </a:lnTo>
                    <a:lnTo>
                      <a:pt x="175" y="679"/>
                    </a:lnTo>
                    <a:lnTo>
                      <a:pt x="217" y="709"/>
                    </a:lnTo>
                    <a:lnTo>
                      <a:pt x="211" y="757"/>
                    </a:lnTo>
                    <a:lnTo>
                      <a:pt x="229" y="793"/>
                    </a:lnTo>
                    <a:lnTo>
                      <a:pt x="277" y="859"/>
                    </a:lnTo>
                    <a:lnTo>
                      <a:pt x="343" y="901"/>
                    </a:lnTo>
                    <a:lnTo>
                      <a:pt x="349" y="931"/>
                    </a:lnTo>
                    <a:lnTo>
                      <a:pt x="871" y="931"/>
                    </a:lnTo>
                    <a:lnTo>
                      <a:pt x="931" y="9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3" name="Freeform 15"/>
              <p:cNvSpPr/>
              <p:nvPr/>
            </p:nvSpPr>
            <p:spPr bwMode="auto">
              <a:xfrm>
                <a:off x="3166542" y="2980638"/>
                <a:ext cx="911714" cy="498428"/>
              </a:xfrm>
              <a:custGeom>
                <a:avLst/>
                <a:gdLst>
                  <a:gd name="T0" fmla="*/ 2147483647 w 1099"/>
                  <a:gd name="T1" fmla="*/ 2147483647 h 571"/>
                  <a:gd name="T2" fmla="*/ 2147483647 w 1099"/>
                  <a:gd name="T3" fmla="*/ 2147483647 h 571"/>
                  <a:gd name="T4" fmla="*/ 2147483647 w 1099"/>
                  <a:gd name="T5" fmla="*/ 2147483647 h 571"/>
                  <a:gd name="T6" fmla="*/ 2147483647 w 1099"/>
                  <a:gd name="T7" fmla="*/ 2147483647 h 571"/>
                  <a:gd name="T8" fmla="*/ 2147483647 w 1099"/>
                  <a:gd name="T9" fmla="*/ 2147483647 h 571"/>
                  <a:gd name="T10" fmla="*/ 2147483647 w 1099"/>
                  <a:gd name="T11" fmla="*/ 2147483647 h 571"/>
                  <a:gd name="T12" fmla="*/ 2147483647 w 1099"/>
                  <a:gd name="T13" fmla="*/ 2147483647 h 571"/>
                  <a:gd name="T14" fmla="*/ 2147483647 w 1099"/>
                  <a:gd name="T15" fmla="*/ 2147483647 h 571"/>
                  <a:gd name="T16" fmla="*/ 2147483647 w 1099"/>
                  <a:gd name="T17" fmla="*/ 2147483647 h 571"/>
                  <a:gd name="T18" fmla="*/ 2147483647 w 1099"/>
                  <a:gd name="T19" fmla="*/ 2147483647 h 571"/>
                  <a:gd name="T20" fmla="*/ 2147483647 w 1099"/>
                  <a:gd name="T21" fmla="*/ 2147483647 h 571"/>
                  <a:gd name="T22" fmla="*/ 2147483647 w 1099"/>
                  <a:gd name="T23" fmla="*/ 2147483647 h 571"/>
                  <a:gd name="T24" fmla="*/ 2147483647 w 1099"/>
                  <a:gd name="T25" fmla="*/ 2147483647 h 571"/>
                  <a:gd name="T26" fmla="*/ 2147483647 w 1099"/>
                  <a:gd name="T27" fmla="*/ 2147483647 h 571"/>
                  <a:gd name="T28" fmla="*/ 2147483647 w 1099"/>
                  <a:gd name="T29" fmla="*/ 2147483647 h 571"/>
                  <a:gd name="T30" fmla="*/ 2147483647 w 1099"/>
                  <a:gd name="T31" fmla="*/ 2147483647 h 571"/>
                  <a:gd name="T32" fmla="*/ 2147483647 w 1099"/>
                  <a:gd name="T33" fmla="*/ 2147483647 h 571"/>
                  <a:gd name="T34" fmla="*/ 2147483647 w 1099"/>
                  <a:gd name="T35" fmla="*/ 2147483647 h 571"/>
                  <a:gd name="T36" fmla="*/ 2147483647 w 1099"/>
                  <a:gd name="T37" fmla="*/ 2147483647 h 571"/>
                  <a:gd name="T38" fmla="*/ 2147483647 w 1099"/>
                  <a:gd name="T39" fmla="*/ 2147483647 h 571"/>
                  <a:gd name="T40" fmla="*/ 2147483647 w 1099"/>
                  <a:gd name="T41" fmla="*/ 2147483647 h 571"/>
                  <a:gd name="T42" fmla="*/ 2147483647 w 1099"/>
                  <a:gd name="T43" fmla="*/ 2147483647 h 571"/>
                  <a:gd name="T44" fmla="*/ 2147483647 w 1099"/>
                  <a:gd name="T45" fmla="*/ 2147483647 h 571"/>
                  <a:gd name="T46" fmla="*/ 2147483647 w 1099"/>
                  <a:gd name="T47" fmla="*/ 2147483647 h 571"/>
                  <a:gd name="T48" fmla="*/ 2147483647 w 1099"/>
                  <a:gd name="T49" fmla="*/ 2147483647 h 571"/>
                  <a:gd name="T50" fmla="*/ 2147483647 w 1099"/>
                  <a:gd name="T51" fmla="*/ 0 h 571"/>
                  <a:gd name="T52" fmla="*/ 2147483647 w 1099"/>
                  <a:gd name="T53" fmla="*/ 2147483647 h 571"/>
                  <a:gd name="T54" fmla="*/ 2147483647 w 1099"/>
                  <a:gd name="T55" fmla="*/ 2147483647 h 571"/>
                  <a:gd name="T56" fmla="*/ 2147483647 w 1099"/>
                  <a:gd name="T57" fmla="*/ 2147483647 h 571"/>
                  <a:gd name="T58" fmla="*/ 0 w 1099"/>
                  <a:gd name="T59" fmla="*/ 2147483647 h 571"/>
                  <a:gd name="T60" fmla="*/ 2147483647 w 1099"/>
                  <a:gd name="T61" fmla="*/ 2147483647 h 571"/>
                  <a:gd name="T62" fmla="*/ 2147483647 w 1099"/>
                  <a:gd name="T63" fmla="*/ 2147483647 h 571"/>
                  <a:gd name="T64" fmla="*/ 2147483647 w 1099"/>
                  <a:gd name="T65" fmla="*/ 2147483647 h 571"/>
                  <a:gd name="T66" fmla="*/ 2147483647 w 1099"/>
                  <a:gd name="T67" fmla="*/ 2147483647 h 57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99" h="571">
                    <a:moveTo>
                      <a:pt x="252" y="439"/>
                    </a:moveTo>
                    <a:lnTo>
                      <a:pt x="300" y="439"/>
                    </a:lnTo>
                    <a:lnTo>
                      <a:pt x="318" y="427"/>
                    </a:lnTo>
                    <a:lnTo>
                      <a:pt x="348" y="433"/>
                    </a:lnTo>
                    <a:lnTo>
                      <a:pt x="396" y="487"/>
                    </a:lnTo>
                    <a:lnTo>
                      <a:pt x="432" y="475"/>
                    </a:lnTo>
                    <a:lnTo>
                      <a:pt x="456" y="493"/>
                    </a:lnTo>
                    <a:lnTo>
                      <a:pt x="474" y="523"/>
                    </a:lnTo>
                    <a:lnTo>
                      <a:pt x="498" y="547"/>
                    </a:lnTo>
                    <a:lnTo>
                      <a:pt x="528" y="553"/>
                    </a:lnTo>
                    <a:lnTo>
                      <a:pt x="528" y="511"/>
                    </a:lnTo>
                    <a:lnTo>
                      <a:pt x="552" y="487"/>
                    </a:lnTo>
                    <a:lnTo>
                      <a:pt x="570" y="469"/>
                    </a:lnTo>
                    <a:lnTo>
                      <a:pt x="630" y="475"/>
                    </a:lnTo>
                    <a:lnTo>
                      <a:pt x="666" y="475"/>
                    </a:lnTo>
                    <a:lnTo>
                      <a:pt x="714" y="463"/>
                    </a:lnTo>
                    <a:lnTo>
                      <a:pt x="744" y="463"/>
                    </a:lnTo>
                    <a:lnTo>
                      <a:pt x="774" y="457"/>
                    </a:lnTo>
                    <a:lnTo>
                      <a:pt x="780" y="487"/>
                    </a:lnTo>
                    <a:lnTo>
                      <a:pt x="792" y="529"/>
                    </a:lnTo>
                    <a:lnTo>
                      <a:pt x="829" y="565"/>
                    </a:lnTo>
                    <a:lnTo>
                      <a:pt x="847" y="571"/>
                    </a:lnTo>
                    <a:lnTo>
                      <a:pt x="841" y="511"/>
                    </a:lnTo>
                    <a:lnTo>
                      <a:pt x="817" y="445"/>
                    </a:lnTo>
                    <a:lnTo>
                      <a:pt x="847" y="409"/>
                    </a:lnTo>
                    <a:lnTo>
                      <a:pt x="877" y="397"/>
                    </a:lnTo>
                    <a:lnTo>
                      <a:pt x="931" y="343"/>
                    </a:lnTo>
                    <a:lnTo>
                      <a:pt x="925" y="307"/>
                    </a:lnTo>
                    <a:lnTo>
                      <a:pt x="919" y="271"/>
                    </a:lnTo>
                    <a:lnTo>
                      <a:pt x="937" y="283"/>
                    </a:lnTo>
                    <a:lnTo>
                      <a:pt x="943" y="277"/>
                    </a:lnTo>
                    <a:lnTo>
                      <a:pt x="937" y="253"/>
                    </a:lnTo>
                    <a:lnTo>
                      <a:pt x="949" y="253"/>
                    </a:lnTo>
                    <a:lnTo>
                      <a:pt x="967" y="247"/>
                    </a:lnTo>
                    <a:lnTo>
                      <a:pt x="979" y="217"/>
                    </a:lnTo>
                    <a:lnTo>
                      <a:pt x="1003" y="211"/>
                    </a:lnTo>
                    <a:lnTo>
                      <a:pt x="1039" y="193"/>
                    </a:lnTo>
                    <a:lnTo>
                      <a:pt x="1039" y="144"/>
                    </a:lnTo>
                    <a:lnTo>
                      <a:pt x="1099" y="114"/>
                    </a:lnTo>
                    <a:lnTo>
                      <a:pt x="1087" y="54"/>
                    </a:lnTo>
                    <a:lnTo>
                      <a:pt x="1063" y="48"/>
                    </a:lnTo>
                    <a:lnTo>
                      <a:pt x="1015" y="108"/>
                    </a:lnTo>
                    <a:lnTo>
                      <a:pt x="955" y="120"/>
                    </a:lnTo>
                    <a:lnTo>
                      <a:pt x="925" y="126"/>
                    </a:lnTo>
                    <a:lnTo>
                      <a:pt x="883" y="162"/>
                    </a:lnTo>
                    <a:lnTo>
                      <a:pt x="804" y="186"/>
                    </a:lnTo>
                    <a:lnTo>
                      <a:pt x="804" y="150"/>
                    </a:lnTo>
                    <a:lnTo>
                      <a:pt x="768" y="72"/>
                    </a:lnTo>
                    <a:lnTo>
                      <a:pt x="666" y="24"/>
                    </a:lnTo>
                    <a:lnTo>
                      <a:pt x="624" y="12"/>
                    </a:lnTo>
                    <a:lnTo>
                      <a:pt x="564" y="0"/>
                    </a:lnTo>
                    <a:lnTo>
                      <a:pt x="42" y="0"/>
                    </a:lnTo>
                    <a:lnTo>
                      <a:pt x="48" y="36"/>
                    </a:lnTo>
                    <a:lnTo>
                      <a:pt x="30" y="48"/>
                    </a:lnTo>
                    <a:lnTo>
                      <a:pt x="36" y="24"/>
                    </a:lnTo>
                    <a:lnTo>
                      <a:pt x="0" y="12"/>
                    </a:lnTo>
                    <a:lnTo>
                      <a:pt x="18" y="78"/>
                    </a:lnTo>
                    <a:lnTo>
                      <a:pt x="12" y="126"/>
                    </a:lnTo>
                    <a:lnTo>
                      <a:pt x="0" y="174"/>
                    </a:lnTo>
                    <a:lnTo>
                      <a:pt x="12" y="211"/>
                    </a:lnTo>
                    <a:lnTo>
                      <a:pt x="12" y="235"/>
                    </a:lnTo>
                    <a:lnTo>
                      <a:pt x="42" y="295"/>
                    </a:lnTo>
                    <a:lnTo>
                      <a:pt x="66" y="337"/>
                    </a:lnTo>
                    <a:lnTo>
                      <a:pt x="84" y="367"/>
                    </a:lnTo>
                    <a:lnTo>
                      <a:pt x="138" y="403"/>
                    </a:lnTo>
                    <a:lnTo>
                      <a:pt x="144" y="415"/>
                    </a:lnTo>
                    <a:lnTo>
                      <a:pt x="192" y="409"/>
                    </a:lnTo>
                    <a:lnTo>
                      <a:pt x="252" y="4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4" name="Freeform 16"/>
              <p:cNvSpPr/>
              <p:nvPr/>
            </p:nvSpPr>
            <p:spPr bwMode="auto">
              <a:xfrm>
                <a:off x="3748465" y="3657304"/>
                <a:ext cx="70598" cy="75778"/>
              </a:xfrm>
              <a:custGeom>
                <a:avLst/>
                <a:gdLst>
                  <a:gd name="T0" fmla="*/ 2147483647 w 14"/>
                  <a:gd name="T1" fmla="*/ 2147483647 h 14"/>
                  <a:gd name="T2" fmla="*/ 2147483647 w 14"/>
                  <a:gd name="T3" fmla="*/ 2147483647 h 14"/>
                  <a:gd name="T4" fmla="*/ 2147483647 w 14"/>
                  <a:gd name="T5" fmla="*/ 0 h 14"/>
                  <a:gd name="T6" fmla="*/ 2147483647 w 14"/>
                  <a:gd name="T7" fmla="*/ 2147483647 h 14"/>
                  <a:gd name="T8" fmla="*/ 0 w 14"/>
                  <a:gd name="T9" fmla="*/ 2147483647 h 14"/>
                  <a:gd name="T10" fmla="*/ 2147483647 w 14"/>
                  <a:gd name="T11" fmla="*/ 2147483647 h 14"/>
                  <a:gd name="T12" fmla="*/ 2147483647 w 14"/>
                  <a:gd name="T13" fmla="*/ 2147483647 h 14"/>
                  <a:gd name="T14" fmla="*/ 2147483647 w 1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5" name="Freeform 17"/>
              <p:cNvSpPr/>
              <p:nvPr/>
            </p:nvSpPr>
            <p:spPr bwMode="auto">
              <a:xfrm>
                <a:off x="3773679" y="3726678"/>
                <a:ext cx="60512" cy="46961"/>
              </a:xfrm>
              <a:custGeom>
                <a:avLst/>
                <a:gdLst>
                  <a:gd name="T0" fmla="*/ 2147483647 w 12"/>
                  <a:gd name="T1" fmla="*/ 2147483647 h 9"/>
                  <a:gd name="T2" fmla="*/ 2147483647 w 12"/>
                  <a:gd name="T3" fmla="*/ 0 h 9"/>
                  <a:gd name="T4" fmla="*/ 0 w 12"/>
                  <a:gd name="T5" fmla="*/ 2147483647 h 9"/>
                  <a:gd name="T6" fmla="*/ 2147483647 w 12"/>
                  <a:gd name="T7" fmla="*/ 2147483647 h 9"/>
                  <a:gd name="T8" fmla="*/ 2147483647 w 12"/>
                  <a:gd name="T9" fmla="*/ 2147483647 h 9"/>
                  <a:gd name="T10" fmla="*/ 2147483647 w 12"/>
                  <a:gd name="T11" fmla="*/ 2147483647 h 9"/>
                  <a:gd name="T12" fmla="*/ 2147483647 w 12"/>
                  <a:gd name="T13" fmla="*/ 2147483647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6" name="Freeform 18"/>
              <p:cNvSpPr/>
              <p:nvPr/>
            </p:nvSpPr>
            <p:spPr bwMode="auto">
              <a:xfrm>
                <a:off x="3829147" y="3753361"/>
                <a:ext cx="89759" cy="40557"/>
              </a:xfrm>
              <a:custGeom>
                <a:avLst/>
                <a:gdLst>
                  <a:gd name="T0" fmla="*/ 2147483647 w 18"/>
                  <a:gd name="T1" fmla="*/ 2147483647 h 8"/>
                  <a:gd name="T2" fmla="*/ 2147483647 w 18"/>
                  <a:gd name="T3" fmla="*/ 2147483647 h 8"/>
                  <a:gd name="T4" fmla="*/ 2147483647 w 18"/>
                  <a:gd name="T5" fmla="*/ 2147483647 h 8"/>
                  <a:gd name="T6" fmla="*/ 2147483647 w 18"/>
                  <a:gd name="T7" fmla="*/ 0 h 8"/>
                  <a:gd name="T8" fmla="*/ 0 w 18"/>
                  <a:gd name="T9" fmla="*/ 2147483647 h 8"/>
                  <a:gd name="T10" fmla="*/ 2147483647 w 18"/>
                  <a:gd name="T11" fmla="*/ 2147483647 h 8"/>
                  <a:gd name="T12" fmla="*/ 2147483647 w 18"/>
                  <a:gd name="T13" fmla="*/ 2147483647 h 8"/>
                  <a:gd name="T14" fmla="*/ 2147483647 w 18"/>
                  <a:gd name="T15" fmla="*/ 2147483647 h 8"/>
                  <a:gd name="T16" fmla="*/ 2147483647 w 18"/>
                  <a:gd name="T17" fmla="*/ 2147483647 h 8"/>
                  <a:gd name="T18" fmla="*/ 2147483647 w 18"/>
                  <a:gd name="T19" fmla="*/ 2147483647 h 8"/>
                  <a:gd name="T20" fmla="*/ 2147483647 w 18"/>
                  <a:gd name="T21" fmla="*/ 2147483647 h 8"/>
                  <a:gd name="T22" fmla="*/ 2147483647 w 18"/>
                  <a:gd name="T23" fmla="*/ 2147483647 h 8"/>
                  <a:gd name="T24" fmla="*/ 2147483647 w 18"/>
                  <a:gd name="T25" fmla="*/ 2147483647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7" name="Freeform 19"/>
              <p:cNvSpPr/>
              <p:nvPr/>
            </p:nvSpPr>
            <p:spPr bwMode="auto">
              <a:xfrm>
                <a:off x="3723252" y="3642362"/>
                <a:ext cx="95810" cy="46961"/>
              </a:xfrm>
              <a:custGeom>
                <a:avLst/>
                <a:gdLst>
                  <a:gd name="T0" fmla="*/ 2147483647 w 19"/>
                  <a:gd name="T1" fmla="*/ 2147483647 h 9"/>
                  <a:gd name="T2" fmla="*/ 2147483647 w 19"/>
                  <a:gd name="T3" fmla="*/ 2147483647 h 9"/>
                  <a:gd name="T4" fmla="*/ 2147483647 w 19"/>
                  <a:gd name="T5" fmla="*/ 0 h 9"/>
                  <a:gd name="T6" fmla="*/ 2147483647 w 19"/>
                  <a:gd name="T7" fmla="*/ 2147483647 h 9"/>
                  <a:gd name="T8" fmla="*/ 0 w 19"/>
                  <a:gd name="T9" fmla="*/ 2147483647 h 9"/>
                  <a:gd name="T10" fmla="*/ 0 w 19"/>
                  <a:gd name="T11" fmla="*/ 2147483647 h 9"/>
                  <a:gd name="T12" fmla="*/ 2147483647 w 19"/>
                  <a:gd name="T13" fmla="*/ 2147483647 h 9"/>
                  <a:gd name="T14" fmla="*/ 2147483647 w 19"/>
                  <a:gd name="T15" fmla="*/ 2147483647 h 9"/>
                  <a:gd name="T16" fmla="*/ 2147483647 w 19"/>
                  <a:gd name="T17" fmla="*/ 2147483647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8" name="Freeform 20"/>
              <p:cNvSpPr/>
              <p:nvPr/>
            </p:nvSpPr>
            <p:spPr bwMode="auto">
              <a:xfrm>
                <a:off x="3672826" y="3614612"/>
                <a:ext cx="75639" cy="66173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0 h 12"/>
                  <a:gd name="T6" fmla="*/ 2147483647 w 15"/>
                  <a:gd name="T7" fmla="*/ 0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0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9" name="Freeform 21"/>
              <p:cNvSpPr/>
              <p:nvPr/>
            </p:nvSpPr>
            <p:spPr bwMode="auto">
              <a:xfrm>
                <a:off x="3285550" y="3337115"/>
                <a:ext cx="479052" cy="331929"/>
              </a:xfrm>
              <a:custGeom>
                <a:avLst/>
                <a:gdLst>
                  <a:gd name="T0" fmla="*/ 2147483647 w 576"/>
                  <a:gd name="T1" fmla="*/ 2147483647 h 379"/>
                  <a:gd name="T2" fmla="*/ 2147483647 w 576"/>
                  <a:gd name="T3" fmla="*/ 2147483647 h 379"/>
                  <a:gd name="T4" fmla="*/ 2147483647 w 576"/>
                  <a:gd name="T5" fmla="*/ 2147483647 h 379"/>
                  <a:gd name="T6" fmla="*/ 2147483647 w 576"/>
                  <a:gd name="T7" fmla="*/ 2147483647 h 379"/>
                  <a:gd name="T8" fmla="*/ 2147483647 w 576"/>
                  <a:gd name="T9" fmla="*/ 2147483647 h 379"/>
                  <a:gd name="T10" fmla="*/ 2147483647 w 576"/>
                  <a:gd name="T11" fmla="*/ 2147483647 h 379"/>
                  <a:gd name="T12" fmla="*/ 2147483647 w 576"/>
                  <a:gd name="T13" fmla="*/ 2147483647 h 379"/>
                  <a:gd name="T14" fmla="*/ 2147483647 w 576"/>
                  <a:gd name="T15" fmla="*/ 2147483647 h 379"/>
                  <a:gd name="T16" fmla="*/ 2147483647 w 576"/>
                  <a:gd name="T17" fmla="*/ 2147483647 h 379"/>
                  <a:gd name="T18" fmla="*/ 2147483647 w 576"/>
                  <a:gd name="T19" fmla="*/ 2147483647 h 379"/>
                  <a:gd name="T20" fmla="*/ 2147483647 w 576"/>
                  <a:gd name="T21" fmla="*/ 2147483647 h 379"/>
                  <a:gd name="T22" fmla="*/ 2147483647 w 576"/>
                  <a:gd name="T23" fmla="*/ 2147483647 h 379"/>
                  <a:gd name="T24" fmla="*/ 2147483647 w 576"/>
                  <a:gd name="T25" fmla="*/ 2147483647 h 379"/>
                  <a:gd name="T26" fmla="*/ 2147483647 w 576"/>
                  <a:gd name="T27" fmla="*/ 2147483647 h 379"/>
                  <a:gd name="T28" fmla="*/ 2147483647 w 576"/>
                  <a:gd name="T29" fmla="*/ 2147483647 h 379"/>
                  <a:gd name="T30" fmla="*/ 2147483647 w 576"/>
                  <a:gd name="T31" fmla="*/ 2147483647 h 379"/>
                  <a:gd name="T32" fmla="*/ 2147483647 w 576"/>
                  <a:gd name="T33" fmla="*/ 2147483647 h 379"/>
                  <a:gd name="T34" fmla="*/ 2147483647 w 576"/>
                  <a:gd name="T35" fmla="*/ 2147483647 h 379"/>
                  <a:gd name="T36" fmla="*/ 2147483647 w 576"/>
                  <a:gd name="T37" fmla="*/ 2147483647 h 379"/>
                  <a:gd name="T38" fmla="*/ 2147483647 w 576"/>
                  <a:gd name="T39" fmla="*/ 2147483647 h 379"/>
                  <a:gd name="T40" fmla="*/ 2147483647 w 576"/>
                  <a:gd name="T41" fmla="*/ 2147483647 h 379"/>
                  <a:gd name="T42" fmla="*/ 2147483647 w 576"/>
                  <a:gd name="T43" fmla="*/ 2147483647 h 379"/>
                  <a:gd name="T44" fmla="*/ 2147483647 w 576"/>
                  <a:gd name="T45" fmla="*/ 2147483647 h 379"/>
                  <a:gd name="T46" fmla="*/ 2147483647 w 576"/>
                  <a:gd name="T47" fmla="*/ 2147483647 h 379"/>
                  <a:gd name="T48" fmla="*/ 2147483647 w 576"/>
                  <a:gd name="T49" fmla="*/ 0 h 379"/>
                  <a:gd name="T50" fmla="*/ 0 w 576"/>
                  <a:gd name="T51" fmla="*/ 2147483647 h 379"/>
                  <a:gd name="T52" fmla="*/ 2147483647 w 576"/>
                  <a:gd name="T53" fmla="*/ 2147483647 h 379"/>
                  <a:gd name="T54" fmla="*/ 2147483647 w 576"/>
                  <a:gd name="T55" fmla="*/ 2147483647 h 379"/>
                  <a:gd name="T56" fmla="*/ 2147483647 w 576"/>
                  <a:gd name="T57" fmla="*/ 2147483647 h 379"/>
                  <a:gd name="T58" fmla="*/ 2147483647 w 576"/>
                  <a:gd name="T59" fmla="*/ 2147483647 h 379"/>
                  <a:gd name="T60" fmla="*/ 2147483647 w 576"/>
                  <a:gd name="T61" fmla="*/ 2147483647 h 379"/>
                  <a:gd name="T62" fmla="*/ 2147483647 w 576"/>
                  <a:gd name="T63" fmla="*/ 2147483647 h 379"/>
                  <a:gd name="T64" fmla="*/ 2147483647 w 576"/>
                  <a:gd name="T65" fmla="*/ 2147483647 h 379"/>
                  <a:gd name="T66" fmla="*/ 2147483647 w 576"/>
                  <a:gd name="T67" fmla="*/ 2147483647 h 379"/>
                  <a:gd name="T68" fmla="*/ 2147483647 w 576"/>
                  <a:gd name="T69" fmla="*/ 2147483647 h 379"/>
                  <a:gd name="T70" fmla="*/ 2147483647 w 576"/>
                  <a:gd name="T71" fmla="*/ 2147483647 h 379"/>
                  <a:gd name="T72" fmla="*/ 2147483647 w 576"/>
                  <a:gd name="T73" fmla="*/ 2147483647 h 379"/>
                  <a:gd name="T74" fmla="*/ 2147483647 w 576"/>
                  <a:gd name="T75" fmla="*/ 2147483647 h 379"/>
                  <a:gd name="T76" fmla="*/ 2147483647 w 576"/>
                  <a:gd name="T77" fmla="*/ 2147483647 h 379"/>
                  <a:gd name="T78" fmla="*/ 2147483647 w 576"/>
                  <a:gd name="T79" fmla="*/ 2147483647 h 379"/>
                  <a:gd name="T80" fmla="*/ 2147483647 w 576"/>
                  <a:gd name="T81" fmla="*/ 2147483647 h 379"/>
                  <a:gd name="T82" fmla="*/ 2147483647 w 576"/>
                  <a:gd name="T83" fmla="*/ 2147483647 h 379"/>
                  <a:gd name="T84" fmla="*/ 2147483647 w 576"/>
                  <a:gd name="T85" fmla="*/ 2147483647 h 379"/>
                  <a:gd name="T86" fmla="*/ 2147483647 w 576"/>
                  <a:gd name="T87" fmla="*/ 2147483647 h 379"/>
                  <a:gd name="T88" fmla="*/ 2147483647 w 576"/>
                  <a:gd name="T89" fmla="*/ 2147483647 h 379"/>
                  <a:gd name="T90" fmla="*/ 2147483647 w 576"/>
                  <a:gd name="T91" fmla="*/ 2147483647 h 379"/>
                  <a:gd name="T92" fmla="*/ 2147483647 w 576"/>
                  <a:gd name="T93" fmla="*/ 2147483647 h 379"/>
                  <a:gd name="T94" fmla="*/ 2147483647 w 576"/>
                  <a:gd name="T95" fmla="*/ 2147483647 h 379"/>
                  <a:gd name="T96" fmla="*/ 2147483647 w 576"/>
                  <a:gd name="T97" fmla="*/ 2147483647 h 379"/>
                  <a:gd name="T98" fmla="*/ 2147483647 w 576"/>
                  <a:gd name="T99" fmla="*/ 2147483647 h 379"/>
                  <a:gd name="T100" fmla="*/ 2147483647 w 576"/>
                  <a:gd name="T101" fmla="*/ 2147483647 h 379"/>
                  <a:gd name="T102" fmla="*/ 2147483647 w 576"/>
                  <a:gd name="T103" fmla="*/ 2147483647 h 379"/>
                  <a:gd name="T104" fmla="*/ 2147483647 w 576"/>
                  <a:gd name="T105" fmla="*/ 2147483647 h 379"/>
                  <a:gd name="T106" fmla="*/ 2147483647 w 576"/>
                  <a:gd name="T107" fmla="*/ 2147483647 h 379"/>
                  <a:gd name="T108" fmla="*/ 2147483647 w 576"/>
                  <a:gd name="T109" fmla="*/ 2147483647 h 379"/>
                  <a:gd name="T110" fmla="*/ 2147483647 w 576"/>
                  <a:gd name="T111" fmla="*/ 2147483647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0" name="Freeform 22"/>
              <p:cNvSpPr/>
              <p:nvPr/>
            </p:nvSpPr>
            <p:spPr bwMode="auto">
              <a:xfrm rot="20747712">
                <a:off x="4069179" y="2007264"/>
                <a:ext cx="516369" cy="603023"/>
              </a:xfrm>
              <a:custGeom>
                <a:avLst/>
                <a:gdLst>
                  <a:gd name="T0" fmla="*/ 2147483647 w 1125"/>
                  <a:gd name="T1" fmla="*/ 2147483647 h 2047"/>
                  <a:gd name="T2" fmla="*/ 2147483647 w 1125"/>
                  <a:gd name="T3" fmla="*/ 2147483647 h 2047"/>
                  <a:gd name="T4" fmla="*/ 2147483647 w 1125"/>
                  <a:gd name="T5" fmla="*/ 2147483647 h 2047"/>
                  <a:gd name="T6" fmla="*/ 2147483647 w 1125"/>
                  <a:gd name="T7" fmla="*/ 2147483647 h 2047"/>
                  <a:gd name="T8" fmla="*/ 2147483647 w 1125"/>
                  <a:gd name="T9" fmla="*/ 2147483647 h 2047"/>
                  <a:gd name="T10" fmla="*/ 2147483647 w 1125"/>
                  <a:gd name="T11" fmla="*/ 2147483647 h 2047"/>
                  <a:gd name="T12" fmla="*/ 2147483647 w 1125"/>
                  <a:gd name="T13" fmla="*/ 2147483647 h 2047"/>
                  <a:gd name="T14" fmla="*/ 2147483647 w 1125"/>
                  <a:gd name="T15" fmla="*/ 2147483647 h 2047"/>
                  <a:gd name="T16" fmla="*/ 2147483647 w 1125"/>
                  <a:gd name="T17" fmla="*/ 2147483647 h 2047"/>
                  <a:gd name="T18" fmla="*/ 2147483647 w 1125"/>
                  <a:gd name="T19" fmla="*/ 2147483647 h 2047"/>
                  <a:gd name="T20" fmla="*/ 2147483647 w 1125"/>
                  <a:gd name="T21" fmla="*/ 2147483647 h 2047"/>
                  <a:gd name="T22" fmla="*/ 2147483647 w 1125"/>
                  <a:gd name="T23" fmla="*/ 2147483647 h 2047"/>
                  <a:gd name="T24" fmla="*/ 2147483647 w 1125"/>
                  <a:gd name="T25" fmla="*/ 2147483647 h 2047"/>
                  <a:gd name="T26" fmla="*/ 2147483647 w 1125"/>
                  <a:gd name="T27" fmla="*/ 2147483647 h 2047"/>
                  <a:gd name="T28" fmla="*/ 2147483647 w 1125"/>
                  <a:gd name="T29" fmla="*/ 2147483647 h 2047"/>
                  <a:gd name="T30" fmla="*/ 2147483647 w 1125"/>
                  <a:gd name="T31" fmla="*/ 2147483647 h 2047"/>
                  <a:gd name="T32" fmla="*/ 2147483647 w 1125"/>
                  <a:gd name="T33" fmla="*/ 2147483647 h 2047"/>
                  <a:gd name="T34" fmla="*/ 2147483647 w 1125"/>
                  <a:gd name="T35" fmla="*/ 2147483647 h 2047"/>
                  <a:gd name="T36" fmla="*/ 2147483647 w 1125"/>
                  <a:gd name="T37" fmla="*/ 2147483647 h 2047"/>
                  <a:gd name="T38" fmla="*/ 2147483647 w 1125"/>
                  <a:gd name="T39" fmla="*/ 2147483647 h 2047"/>
                  <a:gd name="T40" fmla="*/ 2147483647 w 1125"/>
                  <a:gd name="T41" fmla="*/ 2147483647 h 2047"/>
                  <a:gd name="T42" fmla="*/ 2147483647 w 1125"/>
                  <a:gd name="T43" fmla="*/ 2147483647 h 2047"/>
                  <a:gd name="T44" fmla="*/ 2147483647 w 1125"/>
                  <a:gd name="T45" fmla="*/ 2147483647 h 2047"/>
                  <a:gd name="T46" fmla="*/ 2147483647 w 1125"/>
                  <a:gd name="T47" fmla="*/ 2147483647 h 2047"/>
                  <a:gd name="T48" fmla="*/ 2147483647 w 1125"/>
                  <a:gd name="T49" fmla="*/ 2147483647 h 2047"/>
                  <a:gd name="T50" fmla="*/ 2147483647 w 1125"/>
                  <a:gd name="T51" fmla="*/ 2147483647 h 2047"/>
                  <a:gd name="T52" fmla="*/ 2147483647 w 1125"/>
                  <a:gd name="T53" fmla="*/ 2147483647 h 2047"/>
                  <a:gd name="T54" fmla="*/ 2147483647 w 1125"/>
                  <a:gd name="T55" fmla="*/ 2147483647 h 2047"/>
                  <a:gd name="T56" fmla="*/ 2147483647 w 1125"/>
                  <a:gd name="T57" fmla="*/ 2147483647 h 2047"/>
                  <a:gd name="T58" fmla="*/ 2147483647 w 1125"/>
                  <a:gd name="T59" fmla="*/ 2147483647 h 2047"/>
                  <a:gd name="T60" fmla="*/ 2147483647 w 1125"/>
                  <a:gd name="T61" fmla="*/ 2147483647 h 2047"/>
                  <a:gd name="T62" fmla="*/ 2147483647 w 1125"/>
                  <a:gd name="T63" fmla="*/ 2147483647 h 2047"/>
                  <a:gd name="T64" fmla="*/ 2147483647 w 1125"/>
                  <a:gd name="T65" fmla="*/ 2147483647 h 2047"/>
                  <a:gd name="T66" fmla="*/ 2147483647 w 1125"/>
                  <a:gd name="T67" fmla="*/ 2147483647 h 2047"/>
                  <a:gd name="T68" fmla="*/ 2147483647 w 1125"/>
                  <a:gd name="T69" fmla="*/ 2147483647 h 2047"/>
                  <a:gd name="T70" fmla="*/ 2147483647 w 1125"/>
                  <a:gd name="T71" fmla="*/ 2147483647 h 2047"/>
                  <a:gd name="T72" fmla="*/ 2147483647 w 1125"/>
                  <a:gd name="T73" fmla="*/ 2147483647 h 2047"/>
                  <a:gd name="T74" fmla="*/ 2147483647 w 1125"/>
                  <a:gd name="T75" fmla="*/ 2147483647 h 2047"/>
                  <a:gd name="T76" fmla="*/ 2147483647 w 1125"/>
                  <a:gd name="T77" fmla="*/ 2147483647 h 2047"/>
                  <a:gd name="T78" fmla="*/ 2147483647 w 1125"/>
                  <a:gd name="T79" fmla="*/ 2147483647 h 2047"/>
                  <a:gd name="T80" fmla="*/ 2147483647 w 1125"/>
                  <a:gd name="T81" fmla="*/ 2147483647 h 2047"/>
                  <a:gd name="T82" fmla="*/ 2147483647 w 1125"/>
                  <a:gd name="T83" fmla="*/ 2147483647 h 2047"/>
                  <a:gd name="T84" fmla="*/ 2147483647 w 1125"/>
                  <a:gd name="T85" fmla="*/ 2147483647 h 2047"/>
                  <a:gd name="T86" fmla="*/ 2147483647 w 1125"/>
                  <a:gd name="T87" fmla="*/ 2147483647 h 2047"/>
                  <a:gd name="T88" fmla="*/ 2147483647 w 1125"/>
                  <a:gd name="T89" fmla="*/ 2147483647 h 2047"/>
                  <a:gd name="T90" fmla="*/ 2147483647 w 1125"/>
                  <a:gd name="T91" fmla="*/ 2147483647 h 2047"/>
                  <a:gd name="T92" fmla="*/ 2147483647 w 1125"/>
                  <a:gd name="T93" fmla="*/ 2147483647 h 2047"/>
                  <a:gd name="T94" fmla="*/ 2147483647 w 1125"/>
                  <a:gd name="T95" fmla="*/ 2147483647 h 2047"/>
                  <a:gd name="T96" fmla="*/ 2147483647 w 1125"/>
                  <a:gd name="T97" fmla="*/ 2147483647 h 2047"/>
                  <a:gd name="T98" fmla="*/ 2147483647 w 1125"/>
                  <a:gd name="T99" fmla="*/ 2147483647 h 2047"/>
                  <a:gd name="T100" fmla="*/ 2147483647 w 1125"/>
                  <a:gd name="T101" fmla="*/ 2147483647 h 2047"/>
                  <a:gd name="T102" fmla="*/ 2147483647 w 1125"/>
                  <a:gd name="T103" fmla="*/ 2147483647 h 2047"/>
                  <a:gd name="T104" fmla="*/ 2147483647 w 1125"/>
                  <a:gd name="T105" fmla="*/ 2147483647 h 2047"/>
                  <a:gd name="T106" fmla="*/ 2147483647 w 1125"/>
                  <a:gd name="T107" fmla="*/ 2147483647 h 2047"/>
                  <a:gd name="T108" fmla="*/ 2147483647 w 1125"/>
                  <a:gd name="T109" fmla="*/ 2147483647 h 2047"/>
                  <a:gd name="T110" fmla="*/ 2147483647 w 1125"/>
                  <a:gd name="T111" fmla="*/ 2147483647 h 2047"/>
                  <a:gd name="T112" fmla="*/ 2147483647 w 1125"/>
                  <a:gd name="T113" fmla="*/ 2147483647 h 2047"/>
                  <a:gd name="T114" fmla="*/ 2147483647 w 1125"/>
                  <a:gd name="T115" fmla="*/ 2147483647 h 2047"/>
                  <a:gd name="T116" fmla="*/ 2147483647 w 1125"/>
                  <a:gd name="T117" fmla="*/ 2147483647 h 2047"/>
                  <a:gd name="T118" fmla="*/ 2147483647 w 1125"/>
                  <a:gd name="T119" fmla="*/ 2147483647 h 2047"/>
                  <a:gd name="T120" fmla="*/ 2147483647 w 1125"/>
                  <a:gd name="T121" fmla="*/ 2147483647 h 2047"/>
                  <a:gd name="T122" fmla="*/ 2147483647 w 1125"/>
                  <a:gd name="T123" fmla="*/ 2147483647 h 2047"/>
                  <a:gd name="T124" fmla="*/ 2147483647 w 1125"/>
                  <a:gd name="T125" fmla="*/ 2147483647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1" name="Freeform 23"/>
              <p:cNvSpPr/>
              <p:nvPr/>
            </p:nvSpPr>
            <p:spPr bwMode="auto">
              <a:xfrm>
                <a:off x="3454983" y="2169493"/>
                <a:ext cx="26222" cy="24549"/>
              </a:xfrm>
              <a:custGeom>
                <a:avLst/>
                <a:gdLst>
                  <a:gd name="T0" fmla="*/ 2147483647 w 40"/>
                  <a:gd name="T1" fmla="*/ 2147483647 h 36"/>
                  <a:gd name="T2" fmla="*/ 2147483647 w 40"/>
                  <a:gd name="T3" fmla="*/ 2147483647 h 36"/>
                  <a:gd name="T4" fmla="*/ 2147483647 w 40"/>
                  <a:gd name="T5" fmla="*/ 2147483647 h 36"/>
                  <a:gd name="T6" fmla="*/ 2147483647 w 40"/>
                  <a:gd name="T7" fmla="*/ 2147483647 h 36"/>
                  <a:gd name="T8" fmla="*/ 2147483647 w 40"/>
                  <a:gd name="T9" fmla="*/ 2147483647 h 36"/>
                  <a:gd name="T10" fmla="*/ 2147483647 w 40"/>
                  <a:gd name="T11" fmla="*/ 2147483647 h 36"/>
                  <a:gd name="T12" fmla="*/ 2147483647 w 40"/>
                  <a:gd name="T13" fmla="*/ 2147483647 h 36"/>
                  <a:gd name="T14" fmla="*/ 2147483647 w 40"/>
                  <a:gd name="T15" fmla="*/ 2147483647 h 36"/>
                  <a:gd name="T16" fmla="*/ 2147483647 w 40"/>
                  <a:gd name="T17" fmla="*/ 2147483647 h 36"/>
                  <a:gd name="T18" fmla="*/ 2147483647 w 40"/>
                  <a:gd name="T19" fmla="*/ 2147483647 h 36"/>
                  <a:gd name="T20" fmla="*/ 2147483647 w 40"/>
                  <a:gd name="T21" fmla="*/ 2147483647 h 36"/>
                  <a:gd name="T22" fmla="*/ 2147483647 w 40"/>
                  <a:gd name="T23" fmla="*/ 2147483647 h 36"/>
                  <a:gd name="T24" fmla="*/ 2147483647 w 40"/>
                  <a:gd name="T25" fmla="*/ 2147483647 h 36"/>
                  <a:gd name="T26" fmla="*/ 2147483647 w 40"/>
                  <a:gd name="T27" fmla="*/ 2147483647 h 36"/>
                  <a:gd name="T28" fmla="*/ 0 w 40"/>
                  <a:gd name="T29" fmla="*/ 2147483647 h 36"/>
                  <a:gd name="T30" fmla="*/ 2147483647 w 40"/>
                  <a:gd name="T31" fmla="*/ 2147483647 h 36"/>
                  <a:gd name="T32" fmla="*/ 2147483647 w 40"/>
                  <a:gd name="T33" fmla="*/ 2147483647 h 36"/>
                  <a:gd name="T34" fmla="*/ 2147483647 w 40"/>
                  <a:gd name="T35" fmla="*/ 2147483647 h 36"/>
                  <a:gd name="T36" fmla="*/ 2147483647 w 40"/>
                  <a:gd name="T37" fmla="*/ 2147483647 h 36"/>
                  <a:gd name="T38" fmla="*/ 2147483647 w 40"/>
                  <a:gd name="T39" fmla="*/ 0 h 36"/>
                  <a:gd name="T40" fmla="*/ 2147483647 w 40"/>
                  <a:gd name="T41" fmla="*/ 2147483647 h 36"/>
                  <a:gd name="T42" fmla="*/ 2147483647 w 40"/>
                  <a:gd name="T43" fmla="*/ 2147483647 h 36"/>
                  <a:gd name="T44" fmla="*/ 2147483647 w 40"/>
                  <a:gd name="T45" fmla="*/ 2147483647 h 36"/>
                  <a:gd name="T46" fmla="*/ 2147483647 w 40"/>
                  <a:gd name="T47" fmla="*/ 2147483647 h 36"/>
                  <a:gd name="T48" fmla="*/ 2147483647 w 40"/>
                  <a:gd name="T49" fmla="*/ 214748364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2" name="Freeform 24"/>
              <p:cNvSpPr/>
              <p:nvPr/>
            </p:nvSpPr>
            <p:spPr bwMode="auto">
              <a:xfrm>
                <a:off x="3678877" y="2368010"/>
                <a:ext cx="0" cy="3202"/>
              </a:xfrm>
              <a:custGeom>
                <a:avLst/>
                <a:gdLst>
                  <a:gd name="T0" fmla="*/ 1 w 1"/>
                  <a:gd name="T1" fmla="*/ 2147483647 h 4"/>
                  <a:gd name="T2" fmla="*/ 1 w 1"/>
                  <a:gd name="T3" fmla="*/ 2147483647 h 4"/>
                  <a:gd name="T4" fmla="*/ 1 w 1"/>
                  <a:gd name="T5" fmla="*/ 2147483647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7 h 4"/>
                  <a:gd name="T12" fmla="*/ 1 w 1"/>
                  <a:gd name="T13" fmla="*/ 2147483647 h 4"/>
                  <a:gd name="T14" fmla="*/ 1 w 1"/>
                  <a:gd name="T15" fmla="*/ 2147483647 h 4"/>
                  <a:gd name="T16" fmla="*/ 1 w 1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3" name="Freeform 25"/>
              <p:cNvSpPr/>
              <p:nvPr/>
            </p:nvSpPr>
            <p:spPr bwMode="auto">
              <a:xfrm>
                <a:off x="3905797" y="2390422"/>
                <a:ext cx="2017" cy="4269"/>
              </a:xfrm>
              <a:custGeom>
                <a:avLst/>
                <a:gdLst>
                  <a:gd name="T0" fmla="*/ 2147483647 w 5"/>
                  <a:gd name="T1" fmla="*/ 2147483647 h 8"/>
                  <a:gd name="T2" fmla="*/ 2147483647 w 5"/>
                  <a:gd name="T3" fmla="*/ 2147483647 h 8"/>
                  <a:gd name="T4" fmla="*/ 2147483647 w 5"/>
                  <a:gd name="T5" fmla="*/ 2147483647 h 8"/>
                  <a:gd name="T6" fmla="*/ 2147483647 w 5"/>
                  <a:gd name="T7" fmla="*/ 2147483647 h 8"/>
                  <a:gd name="T8" fmla="*/ 2147483647 w 5"/>
                  <a:gd name="T9" fmla="*/ 0 h 8"/>
                  <a:gd name="T10" fmla="*/ 0 w 5"/>
                  <a:gd name="T11" fmla="*/ 0 h 8"/>
                  <a:gd name="T12" fmla="*/ 0 w 5"/>
                  <a:gd name="T13" fmla="*/ 2147483647 h 8"/>
                  <a:gd name="T14" fmla="*/ 2147483647 w 5"/>
                  <a:gd name="T15" fmla="*/ 2147483647 h 8"/>
                  <a:gd name="T16" fmla="*/ 2147483647 w 5"/>
                  <a:gd name="T17" fmla="*/ 2147483647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4" name="Freeform 26"/>
              <p:cNvSpPr/>
              <p:nvPr/>
            </p:nvSpPr>
            <p:spPr bwMode="auto">
              <a:xfrm>
                <a:off x="3682913" y="2109724"/>
                <a:ext cx="9077" cy="9606"/>
              </a:xfrm>
              <a:custGeom>
                <a:avLst/>
                <a:gdLst>
                  <a:gd name="T0" fmla="*/ 2147483647 w 14"/>
                  <a:gd name="T1" fmla="*/ 2147483647 h 15"/>
                  <a:gd name="T2" fmla="*/ 2147483647 w 14"/>
                  <a:gd name="T3" fmla="*/ 2147483647 h 15"/>
                  <a:gd name="T4" fmla="*/ 2147483647 w 14"/>
                  <a:gd name="T5" fmla="*/ 2147483647 h 15"/>
                  <a:gd name="T6" fmla="*/ 2147483647 w 14"/>
                  <a:gd name="T7" fmla="*/ 2147483647 h 15"/>
                  <a:gd name="T8" fmla="*/ 2147483647 w 14"/>
                  <a:gd name="T9" fmla="*/ 2147483647 h 15"/>
                  <a:gd name="T10" fmla="*/ 2147483647 w 14"/>
                  <a:gd name="T11" fmla="*/ 2147483647 h 15"/>
                  <a:gd name="T12" fmla="*/ 2147483647 w 14"/>
                  <a:gd name="T13" fmla="*/ 2147483647 h 15"/>
                  <a:gd name="T14" fmla="*/ 2147483647 w 14"/>
                  <a:gd name="T15" fmla="*/ 2147483647 h 15"/>
                  <a:gd name="T16" fmla="*/ 2147483647 w 14"/>
                  <a:gd name="T17" fmla="*/ 0 h 15"/>
                  <a:gd name="T18" fmla="*/ 2147483647 w 14"/>
                  <a:gd name="T19" fmla="*/ 2147483647 h 15"/>
                  <a:gd name="T20" fmla="*/ 2147483647 w 14"/>
                  <a:gd name="T21" fmla="*/ 2147483647 h 15"/>
                  <a:gd name="T22" fmla="*/ 2147483647 w 14"/>
                  <a:gd name="T23" fmla="*/ 2147483647 h 15"/>
                  <a:gd name="T24" fmla="*/ 0 w 14"/>
                  <a:gd name="T25" fmla="*/ 2147483647 h 15"/>
                  <a:gd name="T26" fmla="*/ 2147483647 w 14"/>
                  <a:gd name="T27" fmla="*/ 2147483647 h 15"/>
                  <a:gd name="T28" fmla="*/ 2147483647 w 14"/>
                  <a:gd name="T29" fmla="*/ 2147483647 h 15"/>
                  <a:gd name="T30" fmla="*/ 2147483647 w 14"/>
                  <a:gd name="T31" fmla="*/ 2147483647 h 15"/>
                  <a:gd name="T32" fmla="*/ 2147483647 w 14"/>
                  <a:gd name="T33" fmla="*/ 2147483647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5" name="Freeform 27"/>
              <p:cNvSpPr/>
              <p:nvPr/>
            </p:nvSpPr>
            <p:spPr bwMode="auto">
              <a:xfrm>
                <a:off x="3801918" y="2424576"/>
                <a:ext cx="91776" cy="81115"/>
              </a:xfrm>
              <a:custGeom>
                <a:avLst/>
                <a:gdLst>
                  <a:gd name="T0" fmla="*/ 2147483647 w 135"/>
                  <a:gd name="T1" fmla="*/ 2147483647 h 119"/>
                  <a:gd name="T2" fmla="*/ 2147483647 w 135"/>
                  <a:gd name="T3" fmla="*/ 2147483647 h 119"/>
                  <a:gd name="T4" fmla="*/ 2147483647 w 135"/>
                  <a:gd name="T5" fmla="*/ 2147483647 h 119"/>
                  <a:gd name="T6" fmla="*/ 2147483647 w 135"/>
                  <a:gd name="T7" fmla="*/ 2147483647 h 119"/>
                  <a:gd name="T8" fmla="*/ 2147483647 w 135"/>
                  <a:gd name="T9" fmla="*/ 2147483647 h 119"/>
                  <a:gd name="T10" fmla="*/ 2147483647 w 135"/>
                  <a:gd name="T11" fmla="*/ 2147483647 h 119"/>
                  <a:gd name="T12" fmla="*/ 2147483647 w 135"/>
                  <a:gd name="T13" fmla="*/ 2147483647 h 119"/>
                  <a:gd name="T14" fmla="*/ 2147483647 w 135"/>
                  <a:gd name="T15" fmla="*/ 2147483647 h 119"/>
                  <a:gd name="T16" fmla="*/ 2147483647 w 135"/>
                  <a:gd name="T17" fmla="*/ 2147483647 h 119"/>
                  <a:gd name="T18" fmla="*/ 2147483647 w 135"/>
                  <a:gd name="T19" fmla="*/ 2147483647 h 119"/>
                  <a:gd name="T20" fmla="*/ 2147483647 w 135"/>
                  <a:gd name="T21" fmla="*/ 2147483647 h 119"/>
                  <a:gd name="T22" fmla="*/ 2147483647 w 135"/>
                  <a:gd name="T23" fmla="*/ 2147483647 h 119"/>
                  <a:gd name="T24" fmla="*/ 2147483647 w 135"/>
                  <a:gd name="T25" fmla="*/ 2147483647 h 119"/>
                  <a:gd name="T26" fmla="*/ 2147483647 w 135"/>
                  <a:gd name="T27" fmla="*/ 2147483647 h 119"/>
                  <a:gd name="T28" fmla="*/ 2147483647 w 135"/>
                  <a:gd name="T29" fmla="*/ 2147483647 h 119"/>
                  <a:gd name="T30" fmla="*/ 2147483647 w 135"/>
                  <a:gd name="T31" fmla="*/ 2147483647 h 119"/>
                  <a:gd name="T32" fmla="*/ 2147483647 w 135"/>
                  <a:gd name="T33" fmla="*/ 2147483647 h 119"/>
                  <a:gd name="T34" fmla="*/ 2147483647 w 135"/>
                  <a:gd name="T35" fmla="*/ 2147483647 h 119"/>
                  <a:gd name="T36" fmla="*/ 2147483647 w 135"/>
                  <a:gd name="T37" fmla="*/ 2147483647 h 119"/>
                  <a:gd name="T38" fmla="*/ 2147483647 w 135"/>
                  <a:gd name="T39" fmla="*/ 2147483647 h 119"/>
                  <a:gd name="T40" fmla="*/ 2147483647 w 135"/>
                  <a:gd name="T41" fmla="*/ 2147483647 h 119"/>
                  <a:gd name="T42" fmla="*/ 2147483647 w 135"/>
                  <a:gd name="T43" fmla="*/ 2147483647 h 119"/>
                  <a:gd name="T44" fmla="*/ 2147483647 w 135"/>
                  <a:gd name="T45" fmla="*/ 2147483647 h 119"/>
                  <a:gd name="T46" fmla="*/ 2147483647 w 135"/>
                  <a:gd name="T47" fmla="*/ 2147483647 h 119"/>
                  <a:gd name="T48" fmla="*/ 2147483647 w 135"/>
                  <a:gd name="T49" fmla="*/ 2147483647 h 119"/>
                  <a:gd name="T50" fmla="*/ 2147483647 w 135"/>
                  <a:gd name="T51" fmla="*/ 2147483647 h 119"/>
                  <a:gd name="T52" fmla="*/ 2147483647 w 135"/>
                  <a:gd name="T53" fmla="*/ 2147483647 h 119"/>
                  <a:gd name="T54" fmla="*/ 2147483647 w 135"/>
                  <a:gd name="T55" fmla="*/ 2147483647 h 119"/>
                  <a:gd name="T56" fmla="*/ 2147483647 w 135"/>
                  <a:gd name="T57" fmla="*/ 2147483647 h 119"/>
                  <a:gd name="T58" fmla="*/ 2147483647 w 135"/>
                  <a:gd name="T59" fmla="*/ 2147483647 h 119"/>
                  <a:gd name="T60" fmla="*/ 2147483647 w 135"/>
                  <a:gd name="T61" fmla="*/ 2147483647 h 119"/>
                  <a:gd name="T62" fmla="*/ 2147483647 w 135"/>
                  <a:gd name="T63" fmla="*/ 2147483647 h 119"/>
                  <a:gd name="T64" fmla="*/ 2147483647 w 135"/>
                  <a:gd name="T65" fmla="*/ 2147483647 h 119"/>
                  <a:gd name="T66" fmla="*/ 2147483647 w 135"/>
                  <a:gd name="T67" fmla="*/ 2147483647 h 119"/>
                  <a:gd name="T68" fmla="*/ 2147483647 w 135"/>
                  <a:gd name="T69" fmla="*/ 2147483647 h 119"/>
                  <a:gd name="T70" fmla="*/ 2147483647 w 135"/>
                  <a:gd name="T71" fmla="*/ 2147483647 h 119"/>
                  <a:gd name="T72" fmla="*/ 2147483647 w 135"/>
                  <a:gd name="T73" fmla="*/ 2147483647 h 119"/>
                  <a:gd name="T74" fmla="*/ 2147483647 w 135"/>
                  <a:gd name="T75" fmla="*/ 2147483647 h 119"/>
                  <a:gd name="T76" fmla="*/ 2147483647 w 135"/>
                  <a:gd name="T77" fmla="*/ 2147483647 h 119"/>
                  <a:gd name="T78" fmla="*/ 2147483647 w 135"/>
                  <a:gd name="T79" fmla="*/ 2147483647 h 119"/>
                  <a:gd name="T80" fmla="*/ 2147483647 w 135"/>
                  <a:gd name="T81" fmla="*/ 2147483647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6" name="Freeform 28"/>
              <p:cNvSpPr/>
              <p:nvPr/>
            </p:nvSpPr>
            <p:spPr bwMode="auto">
              <a:xfrm>
                <a:off x="3728296" y="2181233"/>
                <a:ext cx="380217" cy="268959"/>
              </a:xfrm>
              <a:custGeom>
                <a:avLst/>
                <a:gdLst>
                  <a:gd name="T0" fmla="*/ 2147483647 w 556"/>
                  <a:gd name="T1" fmla="*/ 2147483647 h 395"/>
                  <a:gd name="T2" fmla="*/ 2147483647 w 556"/>
                  <a:gd name="T3" fmla="*/ 2147483647 h 395"/>
                  <a:gd name="T4" fmla="*/ 2147483647 w 556"/>
                  <a:gd name="T5" fmla="*/ 2147483647 h 395"/>
                  <a:gd name="T6" fmla="*/ 2147483647 w 556"/>
                  <a:gd name="T7" fmla="*/ 2147483647 h 395"/>
                  <a:gd name="T8" fmla="*/ 2147483647 w 556"/>
                  <a:gd name="T9" fmla="*/ 2147483647 h 395"/>
                  <a:gd name="T10" fmla="*/ 2147483647 w 556"/>
                  <a:gd name="T11" fmla="*/ 2147483647 h 395"/>
                  <a:gd name="T12" fmla="*/ 2147483647 w 556"/>
                  <a:gd name="T13" fmla="*/ 2147483647 h 395"/>
                  <a:gd name="T14" fmla="*/ 2147483647 w 556"/>
                  <a:gd name="T15" fmla="*/ 2147483647 h 395"/>
                  <a:gd name="T16" fmla="*/ 2147483647 w 556"/>
                  <a:gd name="T17" fmla="*/ 2147483647 h 395"/>
                  <a:gd name="T18" fmla="*/ 2147483647 w 556"/>
                  <a:gd name="T19" fmla="*/ 2147483647 h 395"/>
                  <a:gd name="T20" fmla="*/ 2147483647 w 556"/>
                  <a:gd name="T21" fmla="*/ 2147483647 h 395"/>
                  <a:gd name="T22" fmla="*/ 2147483647 w 556"/>
                  <a:gd name="T23" fmla="*/ 2147483647 h 395"/>
                  <a:gd name="T24" fmla="*/ 2147483647 w 556"/>
                  <a:gd name="T25" fmla="*/ 2147483647 h 395"/>
                  <a:gd name="T26" fmla="*/ 2147483647 w 556"/>
                  <a:gd name="T27" fmla="*/ 2147483647 h 395"/>
                  <a:gd name="T28" fmla="*/ 2147483647 w 556"/>
                  <a:gd name="T29" fmla="*/ 2147483647 h 395"/>
                  <a:gd name="T30" fmla="*/ 2147483647 w 556"/>
                  <a:gd name="T31" fmla="*/ 2147483647 h 395"/>
                  <a:gd name="T32" fmla="*/ 2147483647 w 556"/>
                  <a:gd name="T33" fmla="*/ 2147483647 h 395"/>
                  <a:gd name="T34" fmla="*/ 2147483647 w 556"/>
                  <a:gd name="T35" fmla="*/ 2147483647 h 395"/>
                  <a:gd name="T36" fmla="*/ 2147483647 w 556"/>
                  <a:gd name="T37" fmla="*/ 2147483647 h 395"/>
                  <a:gd name="T38" fmla="*/ 2147483647 w 556"/>
                  <a:gd name="T39" fmla="*/ 2147483647 h 395"/>
                  <a:gd name="T40" fmla="*/ 2147483647 w 556"/>
                  <a:gd name="T41" fmla="*/ 2147483647 h 395"/>
                  <a:gd name="T42" fmla="*/ 2147483647 w 556"/>
                  <a:gd name="T43" fmla="*/ 2147483647 h 395"/>
                  <a:gd name="T44" fmla="*/ 2147483647 w 556"/>
                  <a:gd name="T45" fmla="*/ 2147483647 h 395"/>
                  <a:gd name="T46" fmla="*/ 2147483647 w 556"/>
                  <a:gd name="T47" fmla="*/ 2147483647 h 395"/>
                  <a:gd name="T48" fmla="*/ 2147483647 w 556"/>
                  <a:gd name="T49" fmla="*/ 2147483647 h 395"/>
                  <a:gd name="T50" fmla="*/ 0 w 556"/>
                  <a:gd name="T51" fmla="*/ 2147483647 h 395"/>
                  <a:gd name="T52" fmla="*/ 2147483647 w 556"/>
                  <a:gd name="T53" fmla="*/ 2147483647 h 395"/>
                  <a:gd name="T54" fmla="*/ 2147483647 w 556"/>
                  <a:gd name="T55" fmla="*/ 2147483647 h 395"/>
                  <a:gd name="T56" fmla="*/ 2147483647 w 556"/>
                  <a:gd name="T57" fmla="*/ 2147483647 h 395"/>
                  <a:gd name="T58" fmla="*/ 2147483647 w 556"/>
                  <a:gd name="T59" fmla="*/ 2147483647 h 395"/>
                  <a:gd name="T60" fmla="*/ 2147483647 w 556"/>
                  <a:gd name="T61" fmla="*/ 2147483647 h 395"/>
                  <a:gd name="T62" fmla="*/ 2147483647 w 556"/>
                  <a:gd name="T63" fmla="*/ 2147483647 h 395"/>
                  <a:gd name="T64" fmla="*/ 2147483647 w 556"/>
                  <a:gd name="T65" fmla="*/ 2147483647 h 395"/>
                  <a:gd name="T66" fmla="*/ 2147483647 w 556"/>
                  <a:gd name="T67" fmla="*/ 2147483647 h 395"/>
                  <a:gd name="T68" fmla="*/ 2147483647 w 556"/>
                  <a:gd name="T69" fmla="*/ 2147483647 h 395"/>
                  <a:gd name="T70" fmla="*/ 2147483647 w 556"/>
                  <a:gd name="T71" fmla="*/ 2147483647 h 395"/>
                  <a:gd name="T72" fmla="*/ 2147483647 w 556"/>
                  <a:gd name="T73" fmla="*/ 2147483647 h 395"/>
                  <a:gd name="T74" fmla="*/ 2147483647 w 556"/>
                  <a:gd name="T75" fmla="*/ 2147483647 h 395"/>
                  <a:gd name="T76" fmla="*/ 2147483647 w 556"/>
                  <a:gd name="T77" fmla="*/ 2147483647 h 395"/>
                  <a:gd name="T78" fmla="*/ 2147483647 w 556"/>
                  <a:gd name="T79" fmla="*/ 2147483647 h 395"/>
                  <a:gd name="T80" fmla="*/ 2147483647 w 556"/>
                  <a:gd name="T81" fmla="*/ 2147483647 h 395"/>
                  <a:gd name="T82" fmla="*/ 2147483647 w 556"/>
                  <a:gd name="T83" fmla="*/ 2147483647 h 395"/>
                  <a:gd name="T84" fmla="*/ 2147483647 w 556"/>
                  <a:gd name="T85" fmla="*/ 2147483647 h 395"/>
                  <a:gd name="T86" fmla="*/ 2147483647 w 556"/>
                  <a:gd name="T87" fmla="*/ 2147483647 h 395"/>
                  <a:gd name="T88" fmla="*/ 2147483647 w 556"/>
                  <a:gd name="T89" fmla="*/ 2147483647 h 395"/>
                  <a:gd name="T90" fmla="*/ 2147483647 w 556"/>
                  <a:gd name="T91" fmla="*/ 2147483647 h 395"/>
                  <a:gd name="T92" fmla="*/ 2147483647 w 556"/>
                  <a:gd name="T93" fmla="*/ 2147483647 h 395"/>
                  <a:gd name="T94" fmla="*/ 2147483647 w 556"/>
                  <a:gd name="T95" fmla="*/ 2147483647 h 395"/>
                  <a:gd name="T96" fmla="*/ 2147483647 w 556"/>
                  <a:gd name="T97" fmla="*/ 2147483647 h 395"/>
                  <a:gd name="T98" fmla="*/ 2147483647 w 556"/>
                  <a:gd name="T99" fmla="*/ 2147483647 h 395"/>
                  <a:gd name="T100" fmla="*/ 2147483647 w 556"/>
                  <a:gd name="T101" fmla="*/ 2147483647 h 395"/>
                  <a:gd name="T102" fmla="*/ 2147483647 w 556"/>
                  <a:gd name="T103" fmla="*/ 2147483647 h 395"/>
                  <a:gd name="T104" fmla="*/ 2147483647 w 556"/>
                  <a:gd name="T105" fmla="*/ 2147483647 h 395"/>
                  <a:gd name="T106" fmla="*/ 2147483647 w 556"/>
                  <a:gd name="T107" fmla="*/ 2147483647 h 395"/>
                  <a:gd name="T108" fmla="*/ 2147483647 w 556"/>
                  <a:gd name="T109" fmla="*/ 2147483647 h 395"/>
                  <a:gd name="T110" fmla="*/ 2147483647 w 556"/>
                  <a:gd name="T111" fmla="*/ 2147483647 h 395"/>
                  <a:gd name="T112" fmla="*/ 2147483647 w 556"/>
                  <a:gd name="T113" fmla="*/ 2147483647 h 395"/>
                  <a:gd name="T114" fmla="*/ 2147483647 w 556"/>
                  <a:gd name="T115" fmla="*/ 2147483647 h 395"/>
                  <a:gd name="T116" fmla="*/ 2147483647 w 556"/>
                  <a:gd name="T117" fmla="*/ 2147483647 h 395"/>
                  <a:gd name="T118" fmla="*/ 2147483647 w 556"/>
                  <a:gd name="T119" fmla="*/ 2147483647 h 395"/>
                  <a:gd name="T120" fmla="*/ 2147483647 w 556"/>
                  <a:gd name="T121" fmla="*/ 2147483647 h 395"/>
                  <a:gd name="T122" fmla="*/ 2147483647 w 556"/>
                  <a:gd name="T123" fmla="*/ 2147483647 h 395"/>
                  <a:gd name="T124" fmla="*/ 2147483647 w 556"/>
                  <a:gd name="T125" fmla="*/ 2147483647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7" name="Freeform 29"/>
              <p:cNvSpPr/>
              <p:nvPr/>
            </p:nvSpPr>
            <p:spPr bwMode="auto">
              <a:xfrm>
                <a:off x="3399512" y="2136407"/>
                <a:ext cx="100853" cy="98192"/>
              </a:xfrm>
              <a:custGeom>
                <a:avLst/>
                <a:gdLst>
                  <a:gd name="T0" fmla="*/ 2147483647 w 148"/>
                  <a:gd name="T1" fmla="*/ 2147483647 h 146"/>
                  <a:gd name="T2" fmla="*/ 2147483647 w 148"/>
                  <a:gd name="T3" fmla="*/ 2147483647 h 146"/>
                  <a:gd name="T4" fmla="*/ 2147483647 w 148"/>
                  <a:gd name="T5" fmla="*/ 2147483647 h 146"/>
                  <a:gd name="T6" fmla="*/ 2147483647 w 148"/>
                  <a:gd name="T7" fmla="*/ 2147483647 h 146"/>
                  <a:gd name="T8" fmla="*/ 2147483647 w 148"/>
                  <a:gd name="T9" fmla="*/ 2147483647 h 146"/>
                  <a:gd name="T10" fmla="*/ 2147483647 w 148"/>
                  <a:gd name="T11" fmla="*/ 2147483647 h 146"/>
                  <a:gd name="T12" fmla="*/ 2147483647 w 148"/>
                  <a:gd name="T13" fmla="*/ 2147483647 h 146"/>
                  <a:gd name="T14" fmla="*/ 2147483647 w 148"/>
                  <a:gd name="T15" fmla="*/ 2147483647 h 146"/>
                  <a:gd name="T16" fmla="*/ 2147483647 w 148"/>
                  <a:gd name="T17" fmla="*/ 2147483647 h 146"/>
                  <a:gd name="T18" fmla="*/ 2147483647 w 148"/>
                  <a:gd name="T19" fmla="*/ 0 h 146"/>
                  <a:gd name="T20" fmla="*/ 2147483647 w 148"/>
                  <a:gd name="T21" fmla="*/ 2147483647 h 146"/>
                  <a:gd name="T22" fmla="*/ 2147483647 w 148"/>
                  <a:gd name="T23" fmla="*/ 2147483647 h 146"/>
                  <a:gd name="T24" fmla="*/ 2147483647 w 148"/>
                  <a:gd name="T25" fmla="*/ 2147483647 h 146"/>
                  <a:gd name="T26" fmla="*/ 2147483647 w 148"/>
                  <a:gd name="T27" fmla="*/ 2147483647 h 146"/>
                  <a:gd name="T28" fmla="*/ 2147483647 w 148"/>
                  <a:gd name="T29" fmla="*/ 2147483647 h 146"/>
                  <a:gd name="T30" fmla="*/ 2147483647 w 148"/>
                  <a:gd name="T31" fmla="*/ 2147483647 h 146"/>
                  <a:gd name="T32" fmla="*/ 2147483647 w 148"/>
                  <a:gd name="T33" fmla="*/ 2147483647 h 146"/>
                  <a:gd name="T34" fmla="*/ 2147483647 w 148"/>
                  <a:gd name="T35" fmla="*/ 2147483647 h 146"/>
                  <a:gd name="T36" fmla="*/ 2147483647 w 148"/>
                  <a:gd name="T37" fmla="*/ 2147483647 h 146"/>
                  <a:gd name="T38" fmla="*/ 2147483647 w 148"/>
                  <a:gd name="T39" fmla="*/ 2147483647 h 146"/>
                  <a:gd name="T40" fmla="*/ 2147483647 w 148"/>
                  <a:gd name="T41" fmla="*/ 2147483647 h 146"/>
                  <a:gd name="T42" fmla="*/ 2147483647 w 148"/>
                  <a:gd name="T43" fmla="*/ 2147483647 h 146"/>
                  <a:gd name="T44" fmla="*/ 2147483647 w 148"/>
                  <a:gd name="T45" fmla="*/ 2147483647 h 146"/>
                  <a:gd name="T46" fmla="*/ 2147483647 w 148"/>
                  <a:gd name="T47" fmla="*/ 2147483647 h 146"/>
                  <a:gd name="T48" fmla="*/ 2147483647 w 148"/>
                  <a:gd name="T49" fmla="*/ 2147483647 h 146"/>
                  <a:gd name="T50" fmla="*/ 2147483647 w 148"/>
                  <a:gd name="T51" fmla="*/ 2147483647 h 146"/>
                  <a:gd name="T52" fmla="*/ 2147483647 w 148"/>
                  <a:gd name="T53" fmla="*/ 2147483647 h 146"/>
                  <a:gd name="T54" fmla="*/ 2147483647 w 148"/>
                  <a:gd name="T55" fmla="*/ 2147483647 h 146"/>
                  <a:gd name="T56" fmla="*/ 2147483647 w 148"/>
                  <a:gd name="T57" fmla="*/ 2147483647 h 146"/>
                  <a:gd name="T58" fmla="*/ 2147483647 w 148"/>
                  <a:gd name="T59" fmla="*/ 2147483647 h 146"/>
                  <a:gd name="T60" fmla="*/ 2147483647 w 148"/>
                  <a:gd name="T61" fmla="*/ 2147483647 h 146"/>
                  <a:gd name="T62" fmla="*/ 2147483647 w 148"/>
                  <a:gd name="T63" fmla="*/ 2147483647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8" name="Freeform 30"/>
              <p:cNvSpPr/>
              <p:nvPr/>
            </p:nvSpPr>
            <p:spPr bwMode="auto">
              <a:xfrm>
                <a:off x="3506418" y="2100119"/>
                <a:ext cx="91777" cy="62970"/>
              </a:xfrm>
              <a:custGeom>
                <a:avLst/>
                <a:gdLst>
                  <a:gd name="T0" fmla="*/ 2147483647 w 133"/>
                  <a:gd name="T1" fmla="*/ 2147483647 h 91"/>
                  <a:gd name="T2" fmla="*/ 2147483647 w 133"/>
                  <a:gd name="T3" fmla="*/ 2147483647 h 91"/>
                  <a:gd name="T4" fmla="*/ 2147483647 w 133"/>
                  <a:gd name="T5" fmla="*/ 2147483647 h 91"/>
                  <a:gd name="T6" fmla="*/ 2147483647 w 133"/>
                  <a:gd name="T7" fmla="*/ 2147483647 h 91"/>
                  <a:gd name="T8" fmla="*/ 2147483647 w 133"/>
                  <a:gd name="T9" fmla="*/ 2147483647 h 91"/>
                  <a:gd name="T10" fmla="*/ 2147483647 w 133"/>
                  <a:gd name="T11" fmla="*/ 2147483647 h 91"/>
                  <a:gd name="T12" fmla="*/ 2147483647 w 133"/>
                  <a:gd name="T13" fmla="*/ 2147483647 h 91"/>
                  <a:gd name="T14" fmla="*/ 2147483647 w 133"/>
                  <a:gd name="T15" fmla="*/ 2147483647 h 91"/>
                  <a:gd name="T16" fmla="*/ 2147483647 w 133"/>
                  <a:gd name="T17" fmla="*/ 2147483647 h 91"/>
                  <a:gd name="T18" fmla="*/ 2147483647 w 133"/>
                  <a:gd name="T19" fmla="*/ 2147483647 h 91"/>
                  <a:gd name="T20" fmla="*/ 2147483647 w 133"/>
                  <a:gd name="T21" fmla="*/ 2147483647 h 91"/>
                  <a:gd name="T22" fmla="*/ 2147483647 w 133"/>
                  <a:gd name="T23" fmla="*/ 2147483647 h 91"/>
                  <a:gd name="T24" fmla="*/ 2147483647 w 133"/>
                  <a:gd name="T25" fmla="*/ 2147483647 h 91"/>
                  <a:gd name="T26" fmla="*/ 2147483647 w 133"/>
                  <a:gd name="T27" fmla="*/ 2147483647 h 91"/>
                  <a:gd name="T28" fmla="*/ 2147483647 w 133"/>
                  <a:gd name="T29" fmla="*/ 2147483647 h 91"/>
                  <a:gd name="T30" fmla="*/ 2147483647 w 133"/>
                  <a:gd name="T31" fmla="*/ 2147483647 h 91"/>
                  <a:gd name="T32" fmla="*/ 2147483647 w 133"/>
                  <a:gd name="T33" fmla="*/ 2147483647 h 91"/>
                  <a:gd name="T34" fmla="*/ 2147483647 w 133"/>
                  <a:gd name="T35" fmla="*/ 2147483647 h 91"/>
                  <a:gd name="T36" fmla="*/ 2147483647 w 133"/>
                  <a:gd name="T37" fmla="*/ 2147483647 h 91"/>
                  <a:gd name="T38" fmla="*/ 2147483647 w 133"/>
                  <a:gd name="T39" fmla="*/ 2147483647 h 91"/>
                  <a:gd name="T40" fmla="*/ 2147483647 w 133"/>
                  <a:gd name="T41" fmla="*/ 2147483647 h 91"/>
                  <a:gd name="T42" fmla="*/ 2147483647 w 133"/>
                  <a:gd name="T43" fmla="*/ 2147483647 h 91"/>
                  <a:gd name="T44" fmla="*/ 2147483647 w 133"/>
                  <a:gd name="T45" fmla="*/ 2147483647 h 91"/>
                  <a:gd name="T46" fmla="*/ 2147483647 w 133"/>
                  <a:gd name="T47" fmla="*/ 2147483647 h 91"/>
                  <a:gd name="T48" fmla="*/ 2147483647 w 133"/>
                  <a:gd name="T49" fmla="*/ 2147483647 h 91"/>
                  <a:gd name="T50" fmla="*/ 2147483647 w 133"/>
                  <a:gd name="T51" fmla="*/ 2147483647 h 91"/>
                  <a:gd name="T52" fmla="*/ 2147483647 w 133"/>
                  <a:gd name="T53" fmla="*/ 2147483647 h 91"/>
                  <a:gd name="T54" fmla="*/ 2147483647 w 133"/>
                  <a:gd name="T55" fmla="*/ 2147483647 h 91"/>
                  <a:gd name="T56" fmla="*/ 0 w 133"/>
                  <a:gd name="T57" fmla="*/ 2147483647 h 91"/>
                  <a:gd name="T58" fmla="*/ 2147483647 w 133"/>
                  <a:gd name="T59" fmla="*/ 2147483647 h 91"/>
                  <a:gd name="T60" fmla="*/ 2147483647 w 133"/>
                  <a:gd name="T61" fmla="*/ 2147483647 h 91"/>
                  <a:gd name="T62" fmla="*/ 2147483647 w 133"/>
                  <a:gd name="T63" fmla="*/ 2147483647 h 91"/>
                  <a:gd name="T64" fmla="*/ 2147483647 w 133"/>
                  <a:gd name="T65" fmla="*/ 2147483647 h 91"/>
                  <a:gd name="T66" fmla="*/ 2147483647 w 133"/>
                  <a:gd name="T67" fmla="*/ 2147483647 h 91"/>
                  <a:gd name="T68" fmla="*/ 2147483647 w 133"/>
                  <a:gd name="T69" fmla="*/ 0 h 91"/>
                  <a:gd name="T70" fmla="*/ 2147483647 w 133"/>
                  <a:gd name="T71" fmla="*/ 2147483647 h 91"/>
                  <a:gd name="T72" fmla="*/ 2147483647 w 133"/>
                  <a:gd name="T73" fmla="*/ 2147483647 h 91"/>
                  <a:gd name="T74" fmla="*/ 2147483647 w 133"/>
                  <a:gd name="T75" fmla="*/ 2147483647 h 91"/>
                  <a:gd name="T76" fmla="*/ 2147483647 w 133"/>
                  <a:gd name="T77" fmla="*/ 2147483647 h 91"/>
                  <a:gd name="T78" fmla="*/ 2147483647 w 133"/>
                  <a:gd name="T79" fmla="*/ 2147483647 h 91"/>
                  <a:gd name="T80" fmla="*/ 2147483647 w 133"/>
                  <a:gd name="T81" fmla="*/ 2147483647 h 91"/>
                  <a:gd name="T82" fmla="*/ 2147483647 w 133"/>
                  <a:gd name="T83" fmla="*/ 2147483647 h 91"/>
                  <a:gd name="T84" fmla="*/ 2147483647 w 133"/>
                  <a:gd name="T85" fmla="*/ 2147483647 h 91"/>
                  <a:gd name="T86" fmla="*/ 2147483647 w 133"/>
                  <a:gd name="T87" fmla="*/ 2147483647 h 91"/>
                  <a:gd name="T88" fmla="*/ 2147483647 w 133"/>
                  <a:gd name="T89" fmla="*/ 2147483647 h 91"/>
                  <a:gd name="T90" fmla="*/ 2147483647 w 133"/>
                  <a:gd name="T91" fmla="*/ 2147483647 h 91"/>
                  <a:gd name="T92" fmla="*/ 2147483647 w 133"/>
                  <a:gd name="T93" fmla="*/ 2147483647 h 91"/>
                  <a:gd name="T94" fmla="*/ 2147483647 w 133"/>
                  <a:gd name="T95" fmla="*/ 2147483647 h 91"/>
                  <a:gd name="T96" fmla="*/ 2147483647 w 133"/>
                  <a:gd name="T97" fmla="*/ 2147483647 h 91"/>
                  <a:gd name="T98" fmla="*/ 2147483647 w 133"/>
                  <a:gd name="T99" fmla="*/ 2147483647 h 91"/>
                  <a:gd name="T100" fmla="*/ 2147483647 w 133"/>
                  <a:gd name="T101" fmla="*/ 2147483647 h 91"/>
                  <a:gd name="T102" fmla="*/ 2147483647 w 133"/>
                  <a:gd name="T103" fmla="*/ 2147483647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9" name="Freeform 31"/>
              <p:cNvSpPr/>
              <p:nvPr/>
            </p:nvSpPr>
            <p:spPr bwMode="auto">
              <a:xfrm>
                <a:off x="3468094" y="2067033"/>
                <a:ext cx="69590" cy="41625"/>
              </a:xfrm>
              <a:custGeom>
                <a:avLst/>
                <a:gdLst>
                  <a:gd name="T0" fmla="*/ 2147483647 w 102"/>
                  <a:gd name="T1" fmla="*/ 2147483647 h 60"/>
                  <a:gd name="T2" fmla="*/ 2147483647 w 102"/>
                  <a:gd name="T3" fmla="*/ 2147483647 h 60"/>
                  <a:gd name="T4" fmla="*/ 2147483647 w 102"/>
                  <a:gd name="T5" fmla="*/ 2147483647 h 60"/>
                  <a:gd name="T6" fmla="*/ 2147483647 w 102"/>
                  <a:gd name="T7" fmla="*/ 2147483647 h 60"/>
                  <a:gd name="T8" fmla="*/ 2147483647 w 102"/>
                  <a:gd name="T9" fmla="*/ 2147483647 h 60"/>
                  <a:gd name="T10" fmla="*/ 2147483647 w 102"/>
                  <a:gd name="T11" fmla="*/ 2147483647 h 60"/>
                  <a:gd name="T12" fmla="*/ 2147483647 w 102"/>
                  <a:gd name="T13" fmla="*/ 2147483647 h 60"/>
                  <a:gd name="T14" fmla="*/ 2147483647 w 102"/>
                  <a:gd name="T15" fmla="*/ 2147483647 h 60"/>
                  <a:gd name="T16" fmla="*/ 2147483647 w 102"/>
                  <a:gd name="T17" fmla="*/ 2147483647 h 60"/>
                  <a:gd name="T18" fmla="*/ 2147483647 w 102"/>
                  <a:gd name="T19" fmla="*/ 2147483647 h 60"/>
                  <a:gd name="T20" fmla="*/ 2147483647 w 102"/>
                  <a:gd name="T21" fmla="*/ 2147483647 h 60"/>
                  <a:gd name="T22" fmla="*/ 2147483647 w 102"/>
                  <a:gd name="T23" fmla="*/ 2147483647 h 60"/>
                  <a:gd name="T24" fmla="*/ 2147483647 w 102"/>
                  <a:gd name="T25" fmla="*/ 2147483647 h 60"/>
                  <a:gd name="T26" fmla="*/ 2147483647 w 102"/>
                  <a:gd name="T27" fmla="*/ 2147483647 h 60"/>
                  <a:gd name="T28" fmla="*/ 2147483647 w 102"/>
                  <a:gd name="T29" fmla="*/ 2147483647 h 60"/>
                  <a:gd name="T30" fmla="*/ 2147483647 w 102"/>
                  <a:gd name="T31" fmla="*/ 2147483647 h 60"/>
                  <a:gd name="T32" fmla="*/ 2147483647 w 102"/>
                  <a:gd name="T33" fmla="*/ 2147483647 h 60"/>
                  <a:gd name="T34" fmla="*/ 2147483647 w 102"/>
                  <a:gd name="T35" fmla="*/ 2147483647 h 60"/>
                  <a:gd name="T36" fmla="*/ 2147483647 w 102"/>
                  <a:gd name="T37" fmla="*/ 2147483647 h 60"/>
                  <a:gd name="T38" fmla="*/ 2147483647 w 102"/>
                  <a:gd name="T39" fmla="*/ 2147483647 h 60"/>
                  <a:gd name="T40" fmla="*/ 2147483647 w 102"/>
                  <a:gd name="T41" fmla="*/ 2147483647 h 60"/>
                  <a:gd name="T42" fmla="*/ 2147483647 w 102"/>
                  <a:gd name="T43" fmla="*/ 2147483647 h 60"/>
                  <a:gd name="T44" fmla="*/ 2147483647 w 102"/>
                  <a:gd name="T45" fmla="*/ 2147483647 h 60"/>
                  <a:gd name="T46" fmla="*/ 0 w 102"/>
                  <a:gd name="T47" fmla="*/ 2147483647 h 60"/>
                  <a:gd name="T48" fmla="*/ 2147483647 w 102"/>
                  <a:gd name="T49" fmla="*/ 2147483647 h 60"/>
                  <a:gd name="T50" fmla="*/ 2147483647 w 102"/>
                  <a:gd name="T51" fmla="*/ 2147483647 h 60"/>
                  <a:gd name="T52" fmla="*/ 2147483647 w 102"/>
                  <a:gd name="T53" fmla="*/ 2147483647 h 60"/>
                  <a:gd name="T54" fmla="*/ 2147483647 w 102"/>
                  <a:gd name="T55" fmla="*/ 2147483647 h 60"/>
                  <a:gd name="T56" fmla="*/ 2147483647 w 102"/>
                  <a:gd name="T57" fmla="*/ 2147483647 h 60"/>
                  <a:gd name="T58" fmla="*/ 2147483647 w 102"/>
                  <a:gd name="T59" fmla="*/ 2147483647 h 60"/>
                  <a:gd name="T60" fmla="*/ 2147483647 w 102"/>
                  <a:gd name="T61" fmla="*/ 2147483647 h 60"/>
                  <a:gd name="T62" fmla="*/ 2147483647 w 102"/>
                  <a:gd name="T63" fmla="*/ 2147483647 h 60"/>
                  <a:gd name="T64" fmla="*/ 2147483647 w 102"/>
                  <a:gd name="T65" fmla="*/ 0 h 60"/>
                  <a:gd name="T66" fmla="*/ 2147483647 w 102"/>
                  <a:gd name="T67" fmla="*/ 0 h 60"/>
                  <a:gd name="T68" fmla="*/ 2147483647 w 102"/>
                  <a:gd name="T69" fmla="*/ 0 h 60"/>
                  <a:gd name="T70" fmla="*/ 2147483647 w 102"/>
                  <a:gd name="T71" fmla="*/ 0 h 60"/>
                  <a:gd name="T72" fmla="*/ 2147483647 w 102"/>
                  <a:gd name="T73" fmla="*/ 0 h 60"/>
                  <a:gd name="T74" fmla="*/ 2147483647 w 102"/>
                  <a:gd name="T75" fmla="*/ 0 h 60"/>
                  <a:gd name="T76" fmla="*/ 2147483647 w 102"/>
                  <a:gd name="T77" fmla="*/ 2147483647 h 60"/>
                  <a:gd name="T78" fmla="*/ 2147483647 w 102"/>
                  <a:gd name="T79" fmla="*/ 2147483647 h 60"/>
                  <a:gd name="T80" fmla="*/ 2147483647 w 102"/>
                  <a:gd name="T81" fmla="*/ 2147483647 h 60"/>
                  <a:gd name="T82" fmla="*/ 2147483647 w 102"/>
                  <a:gd name="T83" fmla="*/ 2147483647 h 60"/>
                  <a:gd name="T84" fmla="*/ 2147483647 w 102"/>
                  <a:gd name="T85" fmla="*/ 2147483647 h 60"/>
                  <a:gd name="T86" fmla="*/ 2147483647 w 102"/>
                  <a:gd name="T87" fmla="*/ 2147483647 h 60"/>
                  <a:gd name="T88" fmla="*/ 2147483647 w 102"/>
                  <a:gd name="T89" fmla="*/ 2147483647 h 60"/>
                  <a:gd name="T90" fmla="*/ 2147483647 w 102"/>
                  <a:gd name="T91" fmla="*/ 2147483647 h 60"/>
                  <a:gd name="T92" fmla="*/ 2147483647 w 102"/>
                  <a:gd name="T93" fmla="*/ 2147483647 h 60"/>
                  <a:gd name="T94" fmla="*/ 2147483647 w 102"/>
                  <a:gd name="T95" fmla="*/ 2147483647 h 60"/>
                  <a:gd name="T96" fmla="*/ 2147483647 w 102"/>
                  <a:gd name="T97" fmla="*/ 2147483647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0" name="Freeform 32"/>
              <p:cNvSpPr/>
              <p:nvPr/>
            </p:nvSpPr>
            <p:spPr bwMode="auto">
              <a:xfrm>
                <a:off x="3605254" y="2108657"/>
                <a:ext cx="58495" cy="54432"/>
              </a:xfrm>
              <a:custGeom>
                <a:avLst/>
                <a:gdLst>
                  <a:gd name="T0" fmla="*/ 2147483647 w 86"/>
                  <a:gd name="T1" fmla="*/ 2147483647 h 80"/>
                  <a:gd name="T2" fmla="*/ 2147483647 w 86"/>
                  <a:gd name="T3" fmla="*/ 0 h 80"/>
                  <a:gd name="T4" fmla="*/ 2147483647 w 86"/>
                  <a:gd name="T5" fmla="*/ 2147483647 h 80"/>
                  <a:gd name="T6" fmla="*/ 2147483647 w 86"/>
                  <a:gd name="T7" fmla="*/ 2147483647 h 80"/>
                  <a:gd name="T8" fmla="*/ 2147483647 w 86"/>
                  <a:gd name="T9" fmla="*/ 2147483647 h 80"/>
                  <a:gd name="T10" fmla="*/ 2147483647 w 86"/>
                  <a:gd name="T11" fmla="*/ 2147483647 h 80"/>
                  <a:gd name="T12" fmla="*/ 2147483647 w 86"/>
                  <a:gd name="T13" fmla="*/ 2147483647 h 80"/>
                  <a:gd name="T14" fmla="*/ 2147483647 w 86"/>
                  <a:gd name="T15" fmla="*/ 2147483647 h 80"/>
                  <a:gd name="T16" fmla="*/ 2147483647 w 86"/>
                  <a:gd name="T17" fmla="*/ 2147483647 h 80"/>
                  <a:gd name="T18" fmla="*/ 2147483647 w 86"/>
                  <a:gd name="T19" fmla="*/ 2147483647 h 80"/>
                  <a:gd name="T20" fmla="*/ 2147483647 w 86"/>
                  <a:gd name="T21" fmla="*/ 2147483647 h 80"/>
                  <a:gd name="T22" fmla="*/ 2147483647 w 86"/>
                  <a:gd name="T23" fmla="*/ 2147483647 h 80"/>
                  <a:gd name="T24" fmla="*/ 2147483647 w 86"/>
                  <a:gd name="T25" fmla="*/ 2147483647 h 80"/>
                  <a:gd name="T26" fmla="*/ 2147483647 w 86"/>
                  <a:gd name="T27" fmla="*/ 2147483647 h 80"/>
                  <a:gd name="T28" fmla="*/ 2147483647 w 86"/>
                  <a:gd name="T29" fmla="*/ 2147483647 h 80"/>
                  <a:gd name="T30" fmla="*/ 2147483647 w 86"/>
                  <a:gd name="T31" fmla="*/ 2147483647 h 80"/>
                  <a:gd name="T32" fmla="*/ 2147483647 w 86"/>
                  <a:gd name="T33" fmla="*/ 2147483647 h 80"/>
                  <a:gd name="T34" fmla="*/ 2147483647 w 86"/>
                  <a:gd name="T35" fmla="*/ 2147483647 h 80"/>
                  <a:gd name="T36" fmla="*/ 2147483647 w 86"/>
                  <a:gd name="T37" fmla="*/ 2147483647 h 80"/>
                  <a:gd name="T38" fmla="*/ 2147483647 w 86"/>
                  <a:gd name="T39" fmla="*/ 2147483647 h 80"/>
                  <a:gd name="T40" fmla="*/ 2147483647 w 86"/>
                  <a:gd name="T41" fmla="*/ 2147483647 h 80"/>
                  <a:gd name="T42" fmla="*/ 2147483647 w 86"/>
                  <a:gd name="T43" fmla="*/ 2147483647 h 80"/>
                  <a:gd name="T44" fmla="*/ 2147483647 w 86"/>
                  <a:gd name="T45" fmla="*/ 2147483647 h 80"/>
                  <a:gd name="T46" fmla="*/ 2147483647 w 86"/>
                  <a:gd name="T47" fmla="*/ 2147483647 h 80"/>
                  <a:gd name="T48" fmla="*/ 2147483647 w 86"/>
                  <a:gd name="T49" fmla="*/ 2147483647 h 80"/>
                  <a:gd name="T50" fmla="*/ 2147483647 w 86"/>
                  <a:gd name="T51" fmla="*/ 2147483647 h 80"/>
                  <a:gd name="T52" fmla="*/ 2147483647 w 86"/>
                  <a:gd name="T53" fmla="*/ 2147483647 h 80"/>
                  <a:gd name="T54" fmla="*/ 2147483647 w 86"/>
                  <a:gd name="T55" fmla="*/ 2147483647 h 80"/>
                  <a:gd name="T56" fmla="*/ 2147483647 w 86"/>
                  <a:gd name="T57" fmla="*/ 2147483647 h 80"/>
                  <a:gd name="T58" fmla="*/ 2147483647 w 86"/>
                  <a:gd name="T59" fmla="*/ 2147483647 h 80"/>
                  <a:gd name="T60" fmla="*/ 2147483647 w 86"/>
                  <a:gd name="T61" fmla="*/ 2147483647 h 80"/>
                  <a:gd name="T62" fmla="*/ 2147483647 w 86"/>
                  <a:gd name="T63" fmla="*/ 2147483647 h 80"/>
                  <a:gd name="T64" fmla="*/ 2147483647 w 86"/>
                  <a:gd name="T65" fmla="*/ 2147483647 h 80"/>
                  <a:gd name="T66" fmla="*/ 2147483647 w 86"/>
                  <a:gd name="T67" fmla="*/ 2147483647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1" name="Freeform 33"/>
              <p:cNvSpPr/>
              <p:nvPr/>
            </p:nvSpPr>
            <p:spPr bwMode="auto">
              <a:xfrm>
                <a:off x="3664758" y="2141742"/>
                <a:ext cx="23196" cy="30952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2147483647 h 46"/>
                  <a:gd name="T8" fmla="*/ 2147483647 w 34"/>
                  <a:gd name="T9" fmla="*/ 2147483647 h 46"/>
                  <a:gd name="T10" fmla="*/ 2147483647 w 34"/>
                  <a:gd name="T11" fmla="*/ 2147483647 h 46"/>
                  <a:gd name="T12" fmla="*/ 2147483647 w 34"/>
                  <a:gd name="T13" fmla="*/ 2147483647 h 46"/>
                  <a:gd name="T14" fmla="*/ 0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0 h 46"/>
                  <a:gd name="T50" fmla="*/ 2147483647 w 34"/>
                  <a:gd name="T51" fmla="*/ 0 h 46"/>
                  <a:gd name="T52" fmla="*/ 2147483647 w 34"/>
                  <a:gd name="T53" fmla="*/ 0 h 46"/>
                  <a:gd name="T54" fmla="*/ 2147483647 w 34"/>
                  <a:gd name="T55" fmla="*/ 2147483647 h 46"/>
                  <a:gd name="T56" fmla="*/ 2147483647 w 34"/>
                  <a:gd name="T57" fmla="*/ 2147483647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2" name="Freeform 34"/>
              <p:cNvSpPr/>
              <p:nvPr/>
            </p:nvSpPr>
            <p:spPr bwMode="auto">
              <a:xfrm>
                <a:off x="3658707" y="2099051"/>
                <a:ext cx="137160" cy="69375"/>
              </a:xfrm>
              <a:custGeom>
                <a:avLst/>
                <a:gdLst>
                  <a:gd name="T0" fmla="*/ 2147483647 w 202"/>
                  <a:gd name="T1" fmla="*/ 2147483647 h 100"/>
                  <a:gd name="T2" fmla="*/ 2147483647 w 202"/>
                  <a:gd name="T3" fmla="*/ 2147483647 h 100"/>
                  <a:gd name="T4" fmla="*/ 2147483647 w 202"/>
                  <a:gd name="T5" fmla="*/ 2147483647 h 100"/>
                  <a:gd name="T6" fmla="*/ 2147483647 w 202"/>
                  <a:gd name="T7" fmla="*/ 2147483647 h 100"/>
                  <a:gd name="T8" fmla="*/ 2147483647 w 202"/>
                  <a:gd name="T9" fmla="*/ 2147483647 h 100"/>
                  <a:gd name="T10" fmla="*/ 2147483647 w 202"/>
                  <a:gd name="T11" fmla="*/ 2147483647 h 100"/>
                  <a:gd name="T12" fmla="*/ 2147483647 w 202"/>
                  <a:gd name="T13" fmla="*/ 2147483647 h 100"/>
                  <a:gd name="T14" fmla="*/ 2147483647 w 202"/>
                  <a:gd name="T15" fmla="*/ 2147483647 h 100"/>
                  <a:gd name="T16" fmla="*/ 2147483647 w 202"/>
                  <a:gd name="T17" fmla="*/ 2147483647 h 100"/>
                  <a:gd name="T18" fmla="*/ 2147483647 w 202"/>
                  <a:gd name="T19" fmla="*/ 2147483647 h 100"/>
                  <a:gd name="T20" fmla="*/ 2147483647 w 202"/>
                  <a:gd name="T21" fmla="*/ 2147483647 h 100"/>
                  <a:gd name="T22" fmla="*/ 2147483647 w 202"/>
                  <a:gd name="T23" fmla="*/ 2147483647 h 100"/>
                  <a:gd name="T24" fmla="*/ 2147483647 w 202"/>
                  <a:gd name="T25" fmla="*/ 2147483647 h 100"/>
                  <a:gd name="T26" fmla="*/ 2147483647 w 202"/>
                  <a:gd name="T27" fmla="*/ 2147483647 h 100"/>
                  <a:gd name="T28" fmla="*/ 2147483647 w 202"/>
                  <a:gd name="T29" fmla="*/ 2147483647 h 100"/>
                  <a:gd name="T30" fmla="*/ 2147483647 w 202"/>
                  <a:gd name="T31" fmla="*/ 2147483647 h 100"/>
                  <a:gd name="T32" fmla="*/ 2147483647 w 202"/>
                  <a:gd name="T33" fmla="*/ 2147483647 h 100"/>
                  <a:gd name="T34" fmla="*/ 2147483647 w 202"/>
                  <a:gd name="T35" fmla="*/ 2147483647 h 100"/>
                  <a:gd name="T36" fmla="*/ 2147483647 w 202"/>
                  <a:gd name="T37" fmla="*/ 2147483647 h 100"/>
                  <a:gd name="T38" fmla="*/ 2147483647 w 202"/>
                  <a:gd name="T39" fmla="*/ 2147483647 h 100"/>
                  <a:gd name="T40" fmla="*/ 2147483647 w 202"/>
                  <a:gd name="T41" fmla="*/ 2147483647 h 100"/>
                  <a:gd name="T42" fmla="*/ 2147483647 w 202"/>
                  <a:gd name="T43" fmla="*/ 2147483647 h 100"/>
                  <a:gd name="T44" fmla="*/ 2147483647 w 202"/>
                  <a:gd name="T45" fmla="*/ 2147483647 h 100"/>
                  <a:gd name="T46" fmla="*/ 2147483647 w 202"/>
                  <a:gd name="T47" fmla="*/ 2147483647 h 100"/>
                  <a:gd name="T48" fmla="*/ 2147483647 w 202"/>
                  <a:gd name="T49" fmla="*/ 2147483647 h 100"/>
                  <a:gd name="T50" fmla="*/ 2147483647 w 202"/>
                  <a:gd name="T51" fmla="*/ 2147483647 h 100"/>
                  <a:gd name="T52" fmla="*/ 2147483647 w 202"/>
                  <a:gd name="T53" fmla="*/ 2147483647 h 100"/>
                  <a:gd name="T54" fmla="*/ 0 w 202"/>
                  <a:gd name="T55" fmla="*/ 2147483647 h 100"/>
                  <a:gd name="T56" fmla="*/ 2147483647 w 202"/>
                  <a:gd name="T57" fmla="*/ 2147483647 h 100"/>
                  <a:gd name="T58" fmla="*/ 2147483647 w 202"/>
                  <a:gd name="T59" fmla="*/ 0 h 100"/>
                  <a:gd name="T60" fmla="*/ 2147483647 w 202"/>
                  <a:gd name="T61" fmla="*/ 2147483647 h 100"/>
                  <a:gd name="T62" fmla="*/ 2147483647 w 202"/>
                  <a:gd name="T63" fmla="*/ 2147483647 h 100"/>
                  <a:gd name="T64" fmla="*/ 2147483647 w 202"/>
                  <a:gd name="T65" fmla="*/ 2147483647 h 100"/>
                  <a:gd name="T66" fmla="*/ 2147483647 w 202"/>
                  <a:gd name="T67" fmla="*/ 2147483647 h 100"/>
                  <a:gd name="T68" fmla="*/ 2147483647 w 202"/>
                  <a:gd name="T69" fmla="*/ 2147483647 h 100"/>
                  <a:gd name="T70" fmla="*/ 2147483647 w 202"/>
                  <a:gd name="T71" fmla="*/ 2147483647 h 100"/>
                  <a:gd name="T72" fmla="*/ 2147483647 w 202"/>
                  <a:gd name="T73" fmla="*/ 2147483647 h 100"/>
                  <a:gd name="T74" fmla="*/ 2147483647 w 202"/>
                  <a:gd name="T75" fmla="*/ 2147483647 h 100"/>
                  <a:gd name="T76" fmla="*/ 2147483647 w 202"/>
                  <a:gd name="T77" fmla="*/ 2147483647 h 100"/>
                  <a:gd name="T78" fmla="*/ 2147483647 w 202"/>
                  <a:gd name="T79" fmla="*/ 2147483647 h 100"/>
                  <a:gd name="T80" fmla="*/ 2147483647 w 202"/>
                  <a:gd name="T81" fmla="*/ 2147483647 h 100"/>
                  <a:gd name="T82" fmla="*/ 2147483647 w 202"/>
                  <a:gd name="T83" fmla="*/ 2147483647 h 100"/>
                  <a:gd name="T84" fmla="*/ 2147483647 w 202"/>
                  <a:gd name="T85" fmla="*/ 2147483647 h 100"/>
                  <a:gd name="T86" fmla="*/ 2147483647 w 202"/>
                  <a:gd name="T87" fmla="*/ 2147483647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3" name="Freeform 35"/>
              <p:cNvSpPr/>
              <p:nvPr/>
            </p:nvSpPr>
            <p:spPr bwMode="auto">
              <a:xfrm>
                <a:off x="3550792" y="2055292"/>
                <a:ext cx="28239" cy="25614"/>
              </a:xfrm>
              <a:custGeom>
                <a:avLst/>
                <a:gdLst>
                  <a:gd name="T0" fmla="*/ 2147483647 w 40"/>
                  <a:gd name="T1" fmla="*/ 2147483647 h 37"/>
                  <a:gd name="T2" fmla="*/ 2147483647 w 40"/>
                  <a:gd name="T3" fmla="*/ 2147483647 h 37"/>
                  <a:gd name="T4" fmla="*/ 2147483647 w 40"/>
                  <a:gd name="T5" fmla="*/ 2147483647 h 37"/>
                  <a:gd name="T6" fmla="*/ 2147483647 w 40"/>
                  <a:gd name="T7" fmla="*/ 2147483647 h 37"/>
                  <a:gd name="T8" fmla="*/ 2147483647 w 40"/>
                  <a:gd name="T9" fmla="*/ 2147483647 h 37"/>
                  <a:gd name="T10" fmla="*/ 2147483647 w 40"/>
                  <a:gd name="T11" fmla="*/ 2147483647 h 37"/>
                  <a:gd name="T12" fmla="*/ 2147483647 w 40"/>
                  <a:gd name="T13" fmla="*/ 2147483647 h 37"/>
                  <a:gd name="T14" fmla="*/ 2147483647 w 40"/>
                  <a:gd name="T15" fmla="*/ 2147483647 h 37"/>
                  <a:gd name="T16" fmla="*/ 2147483647 w 40"/>
                  <a:gd name="T17" fmla="*/ 2147483647 h 37"/>
                  <a:gd name="T18" fmla="*/ 2147483647 w 40"/>
                  <a:gd name="T19" fmla="*/ 2147483647 h 37"/>
                  <a:gd name="T20" fmla="*/ 2147483647 w 40"/>
                  <a:gd name="T21" fmla="*/ 2147483647 h 37"/>
                  <a:gd name="T22" fmla="*/ 2147483647 w 40"/>
                  <a:gd name="T23" fmla="*/ 2147483647 h 37"/>
                  <a:gd name="T24" fmla="*/ 2147483647 w 40"/>
                  <a:gd name="T25" fmla="*/ 2147483647 h 37"/>
                  <a:gd name="T26" fmla="*/ 2147483647 w 40"/>
                  <a:gd name="T27" fmla="*/ 2147483647 h 37"/>
                  <a:gd name="T28" fmla="*/ 0 w 40"/>
                  <a:gd name="T29" fmla="*/ 2147483647 h 37"/>
                  <a:gd name="T30" fmla="*/ 2147483647 w 40"/>
                  <a:gd name="T31" fmla="*/ 2147483647 h 37"/>
                  <a:gd name="T32" fmla="*/ 2147483647 w 40"/>
                  <a:gd name="T33" fmla="*/ 2147483647 h 37"/>
                  <a:gd name="T34" fmla="*/ 2147483647 w 40"/>
                  <a:gd name="T35" fmla="*/ 2147483647 h 37"/>
                  <a:gd name="T36" fmla="*/ 2147483647 w 40"/>
                  <a:gd name="T37" fmla="*/ 2147483647 h 37"/>
                  <a:gd name="T38" fmla="*/ 2147483647 w 40"/>
                  <a:gd name="T39" fmla="*/ 0 h 37"/>
                  <a:gd name="T40" fmla="*/ 2147483647 w 40"/>
                  <a:gd name="T41" fmla="*/ 2147483647 h 37"/>
                  <a:gd name="T42" fmla="*/ 2147483647 w 40"/>
                  <a:gd name="T43" fmla="*/ 2147483647 h 37"/>
                  <a:gd name="T44" fmla="*/ 2147483647 w 40"/>
                  <a:gd name="T45" fmla="*/ 2147483647 h 37"/>
                  <a:gd name="T46" fmla="*/ 2147483647 w 40"/>
                  <a:gd name="T47" fmla="*/ 2147483647 h 37"/>
                  <a:gd name="T48" fmla="*/ 2147483647 w 40"/>
                  <a:gd name="T49" fmla="*/ 2147483647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4" name="Freeform 36"/>
              <p:cNvSpPr/>
              <p:nvPr/>
            </p:nvSpPr>
            <p:spPr bwMode="auto">
              <a:xfrm flipV="1">
                <a:off x="3658707" y="1893063"/>
                <a:ext cx="137160" cy="217728"/>
              </a:xfrm>
              <a:custGeom>
                <a:avLst/>
                <a:gdLst>
                  <a:gd name="T0" fmla="*/ 2147483647 w 201"/>
                  <a:gd name="T1" fmla="*/ 2147483647 h 319"/>
                  <a:gd name="T2" fmla="*/ 2147483647 w 201"/>
                  <a:gd name="T3" fmla="*/ 2147483647 h 319"/>
                  <a:gd name="T4" fmla="*/ 2147483647 w 201"/>
                  <a:gd name="T5" fmla="*/ 2147483647 h 319"/>
                  <a:gd name="T6" fmla="*/ 2147483647 w 201"/>
                  <a:gd name="T7" fmla="*/ 2147483647 h 319"/>
                  <a:gd name="T8" fmla="*/ 2147483647 w 201"/>
                  <a:gd name="T9" fmla="*/ 2147483647 h 319"/>
                  <a:gd name="T10" fmla="*/ 2147483647 w 201"/>
                  <a:gd name="T11" fmla="*/ 2147483647 h 319"/>
                  <a:gd name="T12" fmla="*/ 2147483647 w 201"/>
                  <a:gd name="T13" fmla="*/ 2147483647 h 319"/>
                  <a:gd name="T14" fmla="*/ 2147483647 w 201"/>
                  <a:gd name="T15" fmla="*/ 2147483647 h 319"/>
                  <a:gd name="T16" fmla="*/ 2147483647 w 201"/>
                  <a:gd name="T17" fmla="*/ 2147483647 h 319"/>
                  <a:gd name="T18" fmla="*/ 2147483647 w 201"/>
                  <a:gd name="T19" fmla="*/ 2147483647 h 319"/>
                  <a:gd name="T20" fmla="*/ 2147483647 w 201"/>
                  <a:gd name="T21" fmla="*/ 2147483647 h 319"/>
                  <a:gd name="T22" fmla="*/ 2147483647 w 201"/>
                  <a:gd name="T23" fmla="*/ 2147483647 h 319"/>
                  <a:gd name="T24" fmla="*/ 2147483647 w 201"/>
                  <a:gd name="T25" fmla="*/ 2147483647 h 319"/>
                  <a:gd name="T26" fmla="*/ 2147483647 w 201"/>
                  <a:gd name="T27" fmla="*/ 2147483647 h 319"/>
                  <a:gd name="T28" fmla="*/ 2147483647 w 201"/>
                  <a:gd name="T29" fmla="*/ 2147483647 h 319"/>
                  <a:gd name="T30" fmla="*/ 2147483647 w 201"/>
                  <a:gd name="T31" fmla="*/ 2147483647 h 319"/>
                  <a:gd name="T32" fmla="*/ 2147483647 w 201"/>
                  <a:gd name="T33" fmla="*/ 2147483647 h 319"/>
                  <a:gd name="T34" fmla="*/ 2147483647 w 201"/>
                  <a:gd name="T35" fmla="*/ 2147483647 h 319"/>
                  <a:gd name="T36" fmla="*/ 2147483647 w 201"/>
                  <a:gd name="T37" fmla="*/ 2147483647 h 319"/>
                  <a:gd name="T38" fmla="*/ 2147483647 w 201"/>
                  <a:gd name="T39" fmla="*/ 2147483647 h 319"/>
                  <a:gd name="T40" fmla="*/ 2147483647 w 201"/>
                  <a:gd name="T41" fmla="*/ 2147483647 h 319"/>
                  <a:gd name="T42" fmla="*/ 2147483647 w 201"/>
                  <a:gd name="T43" fmla="*/ 2147483647 h 319"/>
                  <a:gd name="T44" fmla="*/ 2147483647 w 201"/>
                  <a:gd name="T45" fmla="*/ 2147483647 h 319"/>
                  <a:gd name="T46" fmla="*/ 2147483647 w 201"/>
                  <a:gd name="T47" fmla="*/ 2147483647 h 319"/>
                  <a:gd name="T48" fmla="*/ 2147483647 w 201"/>
                  <a:gd name="T49" fmla="*/ 2147483647 h 319"/>
                  <a:gd name="T50" fmla="*/ 2147483647 w 201"/>
                  <a:gd name="T51" fmla="*/ 0 h 319"/>
                  <a:gd name="T52" fmla="*/ 2147483647 w 201"/>
                  <a:gd name="T53" fmla="*/ 2147483647 h 319"/>
                  <a:gd name="T54" fmla="*/ 2147483647 w 201"/>
                  <a:gd name="T55" fmla="*/ 2147483647 h 319"/>
                  <a:gd name="T56" fmla="*/ 2147483647 w 201"/>
                  <a:gd name="T57" fmla="*/ 2147483647 h 319"/>
                  <a:gd name="T58" fmla="*/ 2147483647 w 201"/>
                  <a:gd name="T59" fmla="*/ 2147483647 h 319"/>
                  <a:gd name="T60" fmla="*/ 2147483647 w 201"/>
                  <a:gd name="T61" fmla="*/ 2147483647 h 319"/>
                  <a:gd name="T62" fmla="*/ 2147483647 w 201"/>
                  <a:gd name="T63" fmla="*/ 2147483647 h 319"/>
                  <a:gd name="T64" fmla="*/ 2147483647 w 201"/>
                  <a:gd name="T65" fmla="*/ 2147483647 h 319"/>
                  <a:gd name="T66" fmla="*/ 2147483647 w 201"/>
                  <a:gd name="T67" fmla="*/ 2147483647 h 319"/>
                  <a:gd name="T68" fmla="*/ 2147483647 w 201"/>
                  <a:gd name="T69" fmla="*/ 2147483647 h 319"/>
                  <a:gd name="T70" fmla="*/ 2147483647 w 201"/>
                  <a:gd name="T71" fmla="*/ 2147483647 h 319"/>
                  <a:gd name="T72" fmla="*/ 2147483647 w 201"/>
                  <a:gd name="T73" fmla="*/ 2147483647 h 319"/>
                  <a:gd name="T74" fmla="*/ 2147483647 w 201"/>
                  <a:gd name="T75" fmla="*/ 2147483647 h 319"/>
                  <a:gd name="T76" fmla="*/ 2147483647 w 201"/>
                  <a:gd name="T77" fmla="*/ 2147483647 h 319"/>
                  <a:gd name="T78" fmla="*/ 2147483647 w 201"/>
                  <a:gd name="T79" fmla="*/ 2147483647 h 319"/>
                  <a:gd name="T80" fmla="*/ 2147483647 w 201"/>
                  <a:gd name="T81" fmla="*/ 2147483647 h 319"/>
                  <a:gd name="T82" fmla="*/ 2147483647 w 201"/>
                  <a:gd name="T83" fmla="*/ 2147483647 h 319"/>
                  <a:gd name="T84" fmla="*/ 2147483647 w 201"/>
                  <a:gd name="T85" fmla="*/ 2147483647 h 319"/>
                  <a:gd name="T86" fmla="*/ 0 w 201"/>
                  <a:gd name="T87" fmla="*/ 2147483647 h 319"/>
                  <a:gd name="T88" fmla="*/ 2147483647 w 201"/>
                  <a:gd name="T89" fmla="*/ 2147483647 h 319"/>
                  <a:gd name="T90" fmla="*/ 2147483647 w 201"/>
                  <a:gd name="T91" fmla="*/ 2147483647 h 319"/>
                  <a:gd name="T92" fmla="*/ 2147483647 w 201"/>
                  <a:gd name="T93" fmla="*/ 2147483647 h 319"/>
                  <a:gd name="T94" fmla="*/ 2147483647 w 201"/>
                  <a:gd name="T95" fmla="*/ 2147483647 h 319"/>
                  <a:gd name="T96" fmla="*/ 2147483647 w 201"/>
                  <a:gd name="T97" fmla="*/ 2147483647 h 319"/>
                  <a:gd name="T98" fmla="*/ 2147483647 w 201"/>
                  <a:gd name="T99" fmla="*/ 2147483647 h 319"/>
                  <a:gd name="T100" fmla="*/ 2147483647 w 201"/>
                  <a:gd name="T101" fmla="*/ 2147483647 h 319"/>
                  <a:gd name="T102" fmla="*/ 2147483647 w 201"/>
                  <a:gd name="T103" fmla="*/ 2147483647 h 319"/>
                  <a:gd name="T104" fmla="*/ 2147483647 w 201"/>
                  <a:gd name="T105" fmla="*/ 2147483647 h 319"/>
                  <a:gd name="T106" fmla="*/ 2147483647 w 201"/>
                  <a:gd name="T107" fmla="*/ 2147483647 h 319"/>
                  <a:gd name="T108" fmla="*/ 2147483647 w 201"/>
                  <a:gd name="T109" fmla="*/ 2147483647 h 319"/>
                  <a:gd name="T110" fmla="*/ 2147483647 w 201"/>
                  <a:gd name="T111" fmla="*/ 2147483647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5" name="Freeform 37"/>
              <p:cNvSpPr/>
              <p:nvPr/>
            </p:nvSpPr>
            <p:spPr bwMode="auto">
              <a:xfrm>
                <a:off x="3661732" y="2073435"/>
                <a:ext cx="23197" cy="11741"/>
              </a:xfrm>
              <a:custGeom>
                <a:avLst/>
                <a:gdLst>
                  <a:gd name="T0" fmla="*/ 2147483647 w 34"/>
                  <a:gd name="T1" fmla="*/ 0 h 18"/>
                  <a:gd name="T2" fmla="*/ 2147483647 w 34"/>
                  <a:gd name="T3" fmla="*/ 2147483647 h 18"/>
                  <a:gd name="T4" fmla="*/ 2147483647 w 34"/>
                  <a:gd name="T5" fmla="*/ 2147483647 h 18"/>
                  <a:gd name="T6" fmla="*/ 2147483647 w 34"/>
                  <a:gd name="T7" fmla="*/ 2147483647 h 18"/>
                  <a:gd name="T8" fmla="*/ 2147483647 w 34"/>
                  <a:gd name="T9" fmla="*/ 2147483647 h 18"/>
                  <a:gd name="T10" fmla="*/ 2147483647 w 34"/>
                  <a:gd name="T11" fmla="*/ 2147483647 h 18"/>
                  <a:gd name="T12" fmla="*/ 2147483647 w 34"/>
                  <a:gd name="T13" fmla="*/ 2147483647 h 18"/>
                  <a:gd name="T14" fmla="*/ 2147483647 w 34"/>
                  <a:gd name="T15" fmla="*/ 2147483647 h 18"/>
                  <a:gd name="T16" fmla="*/ 2147483647 w 34"/>
                  <a:gd name="T17" fmla="*/ 2147483647 h 18"/>
                  <a:gd name="T18" fmla="*/ 2147483647 w 34"/>
                  <a:gd name="T19" fmla="*/ 2147483647 h 18"/>
                  <a:gd name="T20" fmla="*/ 0 w 34"/>
                  <a:gd name="T21" fmla="*/ 2147483647 h 18"/>
                  <a:gd name="T22" fmla="*/ 0 w 34"/>
                  <a:gd name="T23" fmla="*/ 2147483647 h 18"/>
                  <a:gd name="T24" fmla="*/ 2147483647 w 34"/>
                  <a:gd name="T25" fmla="*/ 2147483647 h 18"/>
                  <a:gd name="T26" fmla="*/ 2147483647 w 34"/>
                  <a:gd name="T27" fmla="*/ 2147483647 h 18"/>
                  <a:gd name="T28" fmla="*/ 2147483647 w 34"/>
                  <a:gd name="T29" fmla="*/ 2147483647 h 18"/>
                  <a:gd name="T30" fmla="*/ 2147483647 w 34"/>
                  <a:gd name="T31" fmla="*/ 2147483647 h 18"/>
                  <a:gd name="T32" fmla="*/ 2147483647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6" name="Freeform 38"/>
              <p:cNvSpPr/>
              <p:nvPr/>
            </p:nvSpPr>
            <p:spPr bwMode="auto">
              <a:xfrm>
                <a:off x="3649629" y="2042484"/>
                <a:ext cx="21180" cy="32020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0 h 46"/>
                  <a:gd name="T8" fmla="*/ 2147483647 w 34"/>
                  <a:gd name="T9" fmla="*/ 0 h 46"/>
                  <a:gd name="T10" fmla="*/ 2147483647 w 34"/>
                  <a:gd name="T11" fmla="*/ 2147483647 h 46"/>
                  <a:gd name="T12" fmla="*/ 0 w 34"/>
                  <a:gd name="T13" fmla="*/ 2147483647 h 46"/>
                  <a:gd name="T14" fmla="*/ 2147483647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2147483647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7" name="Freeform 39"/>
              <p:cNvSpPr/>
              <p:nvPr/>
            </p:nvSpPr>
            <p:spPr bwMode="auto">
              <a:xfrm>
                <a:off x="3607271" y="2027542"/>
                <a:ext cx="38325" cy="45893"/>
              </a:xfrm>
              <a:custGeom>
                <a:avLst/>
                <a:gdLst>
                  <a:gd name="T0" fmla="*/ 2147483647 w 58"/>
                  <a:gd name="T1" fmla="*/ 2147483647 h 67"/>
                  <a:gd name="T2" fmla="*/ 2147483647 w 58"/>
                  <a:gd name="T3" fmla="*/ 2147483647 h 67"/>
                  <a:gd name="T4" fmla="*/ 2147483647 w 58"/>
                  <a:gd name="T5" fmla="*/ 2147483647 h 67"/>
                  <a:gd name="T6" fmla="*/ 2147483647 w 58"/>
                  <a:gd name="T7" fmla="*/ 2147483647 h 67"/>
                  <a:gd name="T8" fmla="*/ 2147483647 w 58"/>
                  <a:gd name="T9" fmla="*/ 2147483647 h 67"/>
                  <a:gd name="T10" fmla="*/ 2147483647 w 58"/>
                  <a:gd name="T11" fmla="*/ 2147483647 h 67"/>
                  <a:gd name="T12" fmla="*/ 2147483647 w 58"/>
                  <a:gd name="T13" fmla="*/ 2147483647 h 67"/>
                  <a:gd name="T14" fmla="*/ 2147483647 w 58"/>
                  <a:gd name="T15" fmla="*/ 2147483647 h 67"/>
                  <a:gd name="T16" fmla="*/ 2147483647 w 58"/>
                  <a:gd name="T17" fmla="*/ 2147483647 h 67"/>
                  <a:gd name="T18" fmla="*/ 2147483647 w 58"/>
                  <a:gd name="T19" fmla="*/ 2147483647 h 67"/>
                  <a:gd name="T20" fmla="*/ 2147483647 w 58"/>
                  <a:gd name="T21" fmla="*/ 2147483647 h 67"/>
                  <a:gd name="T22" fmla="*/ 2147483647 w 58"/>
                  <a:gd name="T23" fmla="*/ 2147483647 h 67"/>
                  <a:gd name="T24" fmla="*/ 2147483647 w 58"/>
                  <a:gd name="T25" fmla="*/ 2147483647 h 67"/>
                  <a:gd name="T26" fmla="*/ 2147483647 w 58"/>
                  <a:gd name="T27" fmla="*/ 2147483647 h 67"/>
                  <a:gd name="T28" fmla="*/ 2147483647 w 58"/>
                  <a:gd name="T29" fmla="*/ 2147483647 h 67"/>
                  <a:gd name="T30" fmla="*/ 2147483647 w 58"/>
                  <a:gd name="T31" fmla="*/ 2147483647 h 67"/>
                  <a:gd name="T32" fmla="*/ 2147483647 w 58"/>
                  <a:gd name="T33" fmla="*/ 2147483647 h 67"/>
                  <a:gd name="T34" fmla="*/ 2147483647 w 58"/>
                  <a:gd name="T35" fmla="*/ 2147483647 h 67"/>
                  <a:gd name="T36" fmla="*/ 2147483647 w 58"/>
                  <a:gd name="T37" fmla="*/ 2147483647 h 67"/>
                  <a:gd name="T38" fmla="*/ 2147483647 w 58"/>
                  <a:gd name="T39" fmla="*/ 2147483647 h 67"/>
                  <a:gd name="T40" fmla="*/ 2147483647 w 58"/>
                  <a:gd name="T41" fmla="*/ 2147483647 h 67"/>
                  <a:gd name="T42" fmla="*/ 2147483647 w 58"/>
                  <a:gd name="T43" fmla="*/ 2147483647 h 67"/>
                  <a:gd name="T44" fmla="*/ 2147483647 w 58"/>
                  <a:gd name="T45" fmla="*/ 2147483647 h 67"/>
                  <a:gd name="T46" fmla="*/ 0 w 58"/>
                  <a:gd name="T47" fmla="*/ 2147483647 h 67"/>
                  <a:gd name="T48" fmla="*/ 2147483647 w 58"/>
                  <a:gd name="T49" fmla="*/ 0 h 67"/>
                  <a:gd name="T50" fmla="*/ 2147483647 w 58"/>
                  <a:gd name="T51" fmla="*/ 0 h 67"/>
                  <a:gd name="T52" fmla="*/ 2147483647 w 58"/>
                  <a:gd name="T53" fmla="*/ 0 h 67"/>
                  <a:gd name="T54" fmla="*/ 2147483647 w 58"/>
                  <a:gd name="T55" fmla="*/ 2147483647 h 67"/>
                  <a:gd name="T56" fmla="*/ 2147483647 w 58"/>
                  <a:gd name="T57" fmla="*/ 2147483647 h 67"/>
                  <a:gd name="T58" fmla="*/ 2147483647 w 58"/>
                  <a:gd name="T59" fmla="*/ 2147483647 h 67"/>
                  <a:gd name="T60" fmla="*/ 2147483647 w 58"/>
                  <a:gd name="T61" fmla="*/ 2147483647 h 67"/>
                  <a:gd name="T62" fmla="*/ 2147483647 w 58"/>
                  <a:gd name="T63" fmla="*/ 2147483647 h 67"/>
                  <a:gd name="T64" fmla="*/ 2147483647 w 58"/>
                  <a:gd name="T65" fmla="*/ 2147483647 h 67"/>
                  <a:gd name="T66" fmla="*/ 2147483647 w 58"/>
                  <a:gd name="T67" fmla="*/ 2147483647 h 67"/>
                  <a:gd name="T68" fmla="*/ 2147483647 w 58"/>
                  <a:gd name="T69" fmla="*/ 2147483647 h 67"/>
                  <a:gd name="T70" fmla="*/ 2147483647 w 58"/>
                  <a:gd name="T71" fmla="*/ 2147483647 h 67"/>
                  <a:gd name="T72" fmla="*/ 2147483647 w 58"/>
                  <a:gd name="T73" fmla="*/ 2147483647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8" name="Freeform 40"/>
              <p:cNvSpPr/>
              <p:nvPr/>
            </p:nvSpPr>
            <p:spPr bwMode="auto">
              <a:xfrm>
                <a:off x="3452963" y="2194040"/>
                <a:ext cx="171451" cy="157960"/>
              </a:xfrm>
              <a:custGeom>
                <a:avLst/>
                <a:gdLst>
                  <a:gd name="T0" fmla="*/ 2147483647 w 249"/>
                  <a:gd name="T1" fmla="*/ 2147483647 h 231"/>
                  <a:gd name="T2" fmla="*/ 2147483647 w 249"/>
                  <a:gd name="T3" fmla="*/ 2147483647 h 231"/>
                  <a:gd name="T4" fmla="*/ 2147483647 w 249"/>
                  <a:gd name="T5" fmla="*/ 2147483647 h 231"/>
                  <a:gd name="T6" fmla="*/ 2147483647 w 249"/>
                  <a:gd name="T7" fmla="*/ 2147483647 h 231"/>
                  <a:gd name="T8" fmla="*/ 2147483647 w 249"/>
                  <a:gd name="T9" fmla="*/ 2147483647 h 231"/>
                  <a:gd name="T10" fmla="*/ 2147483647 w 249"/>
                  <a:gd name="T11" fmla="*/ 2147483647 h 231"/>
                  <a:gd name="T12" fmla="*/ 2147483647 w 249"/>
                  <a:gd name="T13" fmla="*/ 2147483647 h 231"/>
                  <a:gd name="T14" fmla="*/ 2147483647 w 249"/>
                  <a:gd name="T15" fmla="*/ 2147483647 h 231"/>
                  <a:gd name="T16" fmla="*/ 2147483647 w 249"/>
                  <a:gd name="T17" fmla="*/ 2147483647 h 231"/>
                  <a:gd name="T18" fmla="*/ 2147483647 w 249"/>
                  <a:gd name="T19" fmla="*/ 2147483647 h 231"/>
                  <a:gd name="T20" fmla="*/ 2147483647 w 249"/>
                  <a:gd name="T21" fmla="*/ 2147483647 h 231"/>
                  <a:gd name="T22" fmla="*/ 2147483647 w 249"/>
                  <a:gd name="T23" fmla="*/ 2147483647 h 231"/>
                  <a:gd name="T24" fmla="*/ 2147483647 w 249"/>
                  <a:gd name="T25" fmla="*/ 2147483647 h 231"/>
                  <a:gd name="T26" fmla="*/ 2147483647 w 249"/>
                  <a:gd name="T27" fmla="*/ 2147483647 h 231"/>
                  <a:gd name="T28" fmla="*/ 2147483647 w 249"/>
                  <a:gd name="T29" fmla="*/ 2147483647 h 231"/>
                  <a:gd name="T30" fmla="*/ 2147483647 w 249"/>
                  <a:gd name="T31" fmla="*/ 2147483647 h 231"/>
                  <a:gd name="T32" fmla="*/ 2147483647 w 249"/>
                  <a:gd name="T33" fmla="*/ 2147483647 h 231"/>
                  <a:gd name="T34" fmla="*/ 2147483647 w 249"/>
                  <a:gd name="T35" fmla="*/ 2147483647 h 231"/>
                  <a:gd name="T36" fmla="*/ 2147483647 w 249"/>
                  <a:gd name="T37" fmla="*/ 2147483647 h 231"/>
                  <a:gd name="T38" fmla="*/ 2147483647 w 249"/>
                  <a:gd name="T39" fmla="*/ 2147483647 h 231"/>
                  <a:gd name="T40" fmla="*/ 2147483647 w 249"/>
                  <a:gd name="T41" fmla="*/ 2147483647 h 231"/>
                  <a:gd name="T42" fmla="*/ 2147483647 w 249"/>
                  <a:gd name="T43" fmla="*/ 2147483647 h 231"/>
                  <a:gd name="T44" fmla="*/ 2147483647 w 249"/>
                  <a:gd name="T45" fmla="*/ 2147483647 h 231"/>
                  <a:gd name="T46" fmla="*/ 2147483647 w 249"/>
                  <a:gd name="T47" fmla="*/ 2147483647 h 231"/>
                  <a:gd name="T48" fmla="*/ 2147483647 w 249"/>
                  <a:gd name="T49" fmla="*/ 2147483647 h 231"/>
                  <a:gd name="T50" fmla="*/ 2147483647 w 249"/>
                  <a:gd name="T51" fmla="*/ 2147483647 h 231"/>
                  <a:gd name="T52" fmla="*/ 2147483647 w 249"/>
                  <a:gd name="T53" fmla="*/ 2147483647 h 231"/>
                  <a:gd name="T54" fmla="*/ 2147483647 w 249"/>
                  <a:gd name="T55" fmla="*/ 2147483647 h 231"/>
                  <a:gd name="T56" fmla="*/ 2147483647 w 249"/>
                  <a:gd name="T57" fmla="*/ 2147483647 h 231"/>
                  <a:gd name="T58" fmla="*/ 2147483647 w 249"/>
                  <a:gd name="T59" fmla="*/ 2147483647 h 231"/>
                  <a:gd name="T60" fmla="*/ 2147483647 w 249"/>
                  <a:gd name="T61" fmla="*/ 2147483647 h 231"/>
                  <a:gd name="T62" fmla="*/ 2147483647 w 249"/>
                  <a:gd name="T63" fmla="*/ 2147483647 h 231"/>
                  <a:gd name="T64" fmla="*/ 2147483647 w 249"/>
                  <a:gd name="T65" fmla="*/ 2147483647 h 231"/>
                  <a:gd name="T66" fmla="*/ 2147483647 w 249"/>
                  <a:gd name="T67" fmla="*/ 2147483647 h 231"/>
                  <a:gd name="T68" fmla="*/ 2147483647 w 249"/>
                  <a:gd name="T69" fmla="*/ 2147483647 h 231"/>
                  <a:gd name="T70" fmla="*/ 2147483647 w 249"/>
                  <a:gd name="T71" fmla="*/ 2147483647 h 231"/>
                  <a:gd name="T72" fmla="*/ 2147483647 w 249"/>
                  <a:gd name="T73" fmla="*/ 2147483647 h 231"/>
                  <a:gd name="T74" fmla="*/ 2147483647 w 249"/>
                  <a:gd name="T75" fmla="*/ 2147483647 h 231"/>
                  <a:gd name="T76" fmla="*/ 2147483647 w 249"/>
                  <a:gd name="T77" fmla="*/ 2147483647 h 231"/>
                  <a:gd name="T78" fmla="*/ 2147483647 w 249"/>
                  <a:gd name="T79" fmla="*/ 2147483647 h 231"/>
                  <a:gd name="T80" fmla="*/ 2147483647 w 249"/>
                  <a:gd name="T81" fmla="*/ 2147483647 h 231"/>
                  <a:gd name="T82" fmla="*/ 2147483647 w 249"/>
                  <a:gd name="T83" fmla="*/ 2147483647 h 231"/>
                  <a:gd name="T84" fmla="*/ 2147483647 w 249"/>
                  <a:gd name="T85" fmla="*/ 2147483647 h 231"/>
                  <a:gd name="T86" fmla="*/ 2147483647 w 249"/>
                  <a:gd name="T87" fmla="*/ 2147483647 h 231"/>
                  <a:gd name="T88" fmla="*/ 2147483647 w 249"/>
                  <a:gd name="T89" fmla="*/ 2147483647 h 231"/>
                  <a:gd name="T90" fmla="*/ 2147483647 w 249"/>
                  <a:gd name="T91" fmla="*/ 2147483647 h 231"/>
                  <a:gd name="T92" fmla="*/ 2147483647 w 249"/>
                  <a:gd name="T93" fmla="*/ 2147483647 h 231"/>
                  <a:gd name="T94" fmla="*/ 2147483647 w 249"/>
                  <a:gd name="T95" fmla="*/ 2147483647 h 231"/>
                  <a:gd name="T96" fmla="*/ 2147483647 w 249"/>
                  <a:gd name="T97" fmla="*/ 2147483647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9" name="Freeform 41"/>
              <p:cNvSpPr/>
              <p:nvPr/>
            </p:nvSpPr>
            <p:spPr bwMode="auto">
              <a:xfrm>
                <a:off x="4106519" y="3629625"/>
                <a:ext cx="23196" cy="12808"/>
              </a:xfrm>
              <a:custGeom>
                <a:avLst/>
                <a:gdLst>
                  <a:gd name="T0" fmla="*/ 2147483647 w 23"/>
                  <a:gd name="T1" fmla="*/ 0 h 18"/>
                  <a:gd name="T2" fmla="*/ 2147483647 w 23"/>
                  <a:gd name="T3" fmla="*/ 2147483647 h 18"/>
                  <a:gd name="T4" fmla="*/ 2147483647 w 23"/>
                  <a:gd name="T5" fmla="*/ 2147483647 h 18"/>
                  <a:gd name="T6" fmla="*/ 0 w 23"/>
                  <a:gd name="T7" fmla="*/ 2147483647 h 18"/>
                  <a:gd name="T8" fmla="*/ 2147483647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Group 42"/>
            <p:cNvGrpSpPr/>
            <p:nvPr/>
          </p:nvGrpSpPr>
          <p:grpSpPr>
            <a:xfrm>
              <a:off x="5596065" y="3540369"/>
              <a:ext cx="1484850" cy="1768001"/>
              <a:chOff x="4930494" y="3241121"/>
              <a:chExt cx="1072076" cy="1276513"/>
            </a:xfrm>
            <a:grpFill/>
          </p:grpSpPr>
          <p:sp>
            <p:nvSpPr>
              <p:cNvPr id="117" name="Freeform 43"/>
              <p:cNvSpPr/>
              <p:nvPr/>
            </p:nvSpPr>
            <p:spPr bwMode="auto">
              <a:xfrm>
                <a:off x="5882555" y="4105649"/>
                <a:ext cx="105897" cy="232675"/>
              </a:xfrm>
              <a:custGeom>
                <a:avLst/>
                <a:gdLst>
                  <a:gd name="T0" fmla="*/ 2147483647 w 126"/>
                  <a:gd name="T1" fmla="*/ 2147483647 h 265"/>
                  <a:gd name="T2" fmla="*/ 0 w 126"/>
                  <a:gd name="T3" fmla="*/ 2147483647 h 265"/>
                  <a:gd name="T4" fmla="*/ 2147483647 w 126"/>
                  <a:gd name="T5" fmla="*/ 2147483647 h 265"/>
                  <a:gd name="T6" fmla="*/ 2147483647 w 126"/>
                  <a:gd name="T7" fmla="*/ 2147483647 h 265"/>
                  <a:gd name="T8" fmla="*/ 2147483647 w 126"/>
                  <a:gd name="T9" fmla="*/ 2147483647 h 265"/>
                  <a:gd name="T10" fmla="*/ 2147483647 w 126"/>
                  <a:gd name="T11" fmla="*/ 2147483647 h 265"/>
                  <a:gd name="T12" fmla="*/ 2147483647 w 126"/>
                  <a:gd name="T13" fmla="*/ 2147483647 h 265"/>
                  <a:gd name="T14" fmla="*/ 2147483647 w 126"/>
                  <a:gd name="T15" fmla="*/ 2147483647 h 265"/>
                  <a:gd name="T16" fmla="*/ 2147483647 w 126"/>
                  <a:gd name="T17" fmla="*/ 0 h 265"/>
                  <a:gd name="T18" fmla="*/ 2147483647 w 126"/>
                  <a:gd name="T19" fmla="*/ 2147483647 h 265"/>
                  <a:gd name="T20" fmla="*/ 2147483647 w 126"/>
                  <a:gd name="T21" fmla="*/ 2147483647 h 265"/>
                  <a:gd name="T22" fmla="*/ 2147483647 w 126"/>
                  <a:gd name="T23" fmla="*/ 2147483647 h 265"/>
                  <a:gd name="T24" fmla="*/ 2147483647 w 126"/>
                  <a:gd name="T25" fmla="*/ 2147483647 h 265"/>
                  <a:gd name="T26" fmla="*/ 2147483647 w 126"/>
                  <a:gd name="T27" fmla="*/ 2147483647 h 265"/>
                  <a:gd name="T28" fmla="*/ 2147483647 w 126"/>
                  <a:gd name="T29" fmla="*/ 2147483647 h 265"/>
                  <a:gd name="T30" fmla="*/ 2147483647 w 126"/>
                  <a:gd name="T31" fmla="*/ 2147483647 h 265"/>
                  <a:gd name="T32" fmla="*/ 2147483647 w 126"/>
                  <a:gd name="T33" fmla="*/ 2147483647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8" name="Rectangle 44"/>
              <p:cNvSpPr>
                <a:spLocks noChangeArrowheads="1"/>
              </p:cNvSpPr>
              <p:nvPr/>
            </p:nvSpPr>
            <p:spPr bwMode="auto">
              <a:xfrm>
                <a:off x="5759512" y="3396950"/>
                <a:ext cx="0" cy="2135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45"/>
              <p:cNvSpPr/>
              <p:nvPr/>
            </p:nvSpPr>
            <p:spPr bwMode="auto">
              <a:xfrm>
                <a:off x="4959742" y="3691530"/>
                <a:ext cx="120015" cy="94991"/>
              </a:xfrm>
              <a:custGeom>
                <a:avLst/>
                <a:gdLst>
                  <a:gd name="T0" fmla="*/ 2147483647 w 24"/>
                  <a:gd name="T1" fmla="*/ 2147483647 h 18"/>
                  <a:gd name="T2" fmla="*/ 2147483647 w 24"/>
                  <a:gd name="T3" fmla="*/ 2147483647 h 18"/>
                  <a:gd name="T4" fmla="*/ 2147483647 w 24"/>
                  <a:gd name="T5" fmla="*/ 2147483647 h 18"/>
                  <a:gd name="T6" fmla="*/ 2147483647 w 24"/>
                  <a:gd name="T7" fmla="*/ 2147483647 h 18"/>
                  <a:gd name="T8" fmla="*/ 2147483647 w 24"/>
                  <a:gd name="T9" fmla="*/ 2147483647 h 18"/>
                  <a:gd name="T10" fmla="*/ 2147483647 w 24"/>
                  <a:gd name="T11" fmla="*/ 2147483647 h 18"/>
                  <a:gd name="T12" fmla="*/ 2147483647 w 24"/>
                  <a:gd name="T13" fmla="*/ 2147483647 h 18"/>
                  <a:gd name="T14" fmla="*/ 2147483647 w 24"/>
                  <a:gd name="T15" fmla="*/ 2147483647 h 18"/>
                  <a:gd name="T16" fmla="*/ 2147483647 w 24"/>
                  <a:gd name="T17" fmla="*/ 2147483647 h 18"/>
                  <a:gd name="T18" fmla="*/ 2147483647 w 24"/>
                  <a:gd name="T19" fmla="*/ 2147483647 h 18"/>
                  <a:gd name="T20" fmla="*/ 2147483647 w 24"/>
                  <a:gd name="T21" fmla="*/ 2147483647 h 18"/>
                  <a:gd name="T22" fmla="*/ 2147483647 w 24"/>
                  <a:gd name="T23" fmla="*/ 2147483647 h 18"/>
                  <a:gd name="T24" fmla="*/ 2147483647 w 24"/>
                  <a:gd name="T25" fmla="*/ 2147483647 h 18"/>
                  <a:gd name="T26" fmla="*/ 2147483647 w 24"/>
                  <a:gd name="T27" fmla="*/ 2147483647 h 18"/>
                  <a:gd name="T28" fmla="*/ 2147483647 w 24"/>
                  <a:gd name="T29" fmla="*/ 2147483647 h 18"/>
                  <a:gd name="T30" fmla="*/ 2147483647 w 24"/>
                  <a:gd name="T31" fmla="*/ 2147483647 h 18"/>
                  <a:gd name="T32" fmla="*/ 2147483647 w 24"/>
                  <a:gd name="T33" fmla="*/ 0 h 18"/>
                  <a:gd name="T34" fmla="*/ 2147483647 w 24"/>
                  <a:gd name="T35" fmla="*/ 0 h 18"/>
                  <a:gd name="T36" fmla="*/ 2147483647 w 24"/>
                  <a:gd name="T37" fmla="*/ 2147483647 h 18"/>
                  <a:gd name="T38" fmla="*/ 2147483647 w 24"/>
                  <a:gd name="T39" fmla="*/ 2147483647 h 18"/>
                  <a:gd name="T40" fmla="*/ 2147483647 w 24"/>
                  <a:gd name="T41" fmla="*/ 2147483647 h 18"/>
                  <a:gd name="T42" fmla="*/ 0 w 24"/>
                  <a:gd name="T43" fmla="*/ 2147483647 h 18"/>
                  <a:gd name="T44" fmla="*/ 2147483647 w 24"/>
                  <a:gd name="T45" fmla="*/ 2147483647 h 18"/>
                  <a:gd name="T46" fmla="*/ 2147483647 w 24"/>
                  <a:gd name="T47" fmla="*/ 2147483647 h 18"/>
                  <a:gd name="T48" fmla="*/ 2147483647 w 24"/>
                  <a:gd name="T49" fmla="*/ 2147483647 h 18"/>
                  <a:gd name="T50" fmla="*/ 2147483647 w 24"/>
                  <a:gd name="T51" fmla="*/ 2147483647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930494" y="3623221"/>
                <a:ext cx="93794" cy="74712"/>
              </a:xfrm>
              <a:custGeom>
                <a:avLst/>
                <a:gdLst>
                  <a:gd name="T0" fmla="*/ 2147483647 w 114"/>
                  <a:gd name="T1" fmla="*/ 2147483647 h 85"/>
                  <a:gd name="T2" fmla="*/ 2147483647 w 114"/>
                  <a:gd name="T3" fmla="*/ 2147483647 h 85"/>
                  <a:gd name="T4" fmla="*/ 2147483647 w 114"/>
                  <a:gd name="T5" fmla="*/ 2147483647 h 85"/>
                  <a:gd name="T6" fmla="*/ 2147483647 w 114"/>
                  <a:gd name="T7" fmla="*/ 2147483647 h 85"/>
                  <a:gd name="T8" fmla="*/ 2147483647 w 114"/>
                  <a:gd name="T9" fmla="*/ 2147483647 h 85"/>
                  <a:gd name="T10" fmla="*/ 2147483647 w 114"/>
                  <a:gd name="T11" fmla="*/ 2147483647 h 85"/>
                  <a:gd name="T12" fmla="*/ 2147483647 w 114"/>
                  <a:gd name="T13" fmla="*/ 2147483647 h 85"/>
                  <a:gd name="T14" fmla="*/ 2147483647 w 114"/>
                  <a:gd name="T15" fmla="*/ 2147483647 h 85"/>
                  <a:gd name="T16" fmla="*/ 2147483647 w 114"/>
                  <a:gd name="T17" fmla="*/ 2147483647 h 85"/>
                  <a:gd name="T18" fmla="*/ 2147483647 w 114"/>
                  <a:gd name="T19" fmla="*/ 2147483647 h 85"/>
                  <a:gd name="T20" fmla="*/ 2147483647 w 114"/>
                  <a:gd name="T21" fmla="*/ 2147483647 h 85"/>
                  <a:gd name="T22" fmla="*/ 2147483647 w 114"/>
                  <a:gd name="T23" fmla="*/ 0 h 85"/>
                  <a:gd name="T24" fmla="*/ 2147483647 w 114"/>
                  <a:gd name="T25" fmla="*/ 2147483647 h 85"/>
                  <a:gd name="T26" fmla="*/ 2147483647 w 114"/>
                  <a:gd name="T27" fmla="*/ 2147483647 h 85"/>
                  <a:gd name="T28" fmla="*/ 0 w 114"/>
                  <a:gd name="T29" fmla="*/ 2147483647 h 85"/>
                  <a:gd name="T30" fmla="*/ 2147483647 w 114"/>
                  <a:gd name="T31" fmla="*/ 2147483647 h 85"/>
                  <a:gd name="T32" fmla="*/ 2147483647 w 114"/>
                  <a:gd name="T33" fmla="*/ 2147483647 h 85"/>
                  <a:gd name="T34" fmla="*/ 2147483647 w 114"/>
                  <a:gd name="T35" fmla="*/ 2147483647 h 85"/>
                  <a:gd name="T36" fmla="*/ 2147483647 w 114"/>
                  <a:gd name="T37" fmla="*/ 2147483647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4935537" y="3440710"/>
                <a:ext cx="189605" cy="214530"/>
              </a:xfrm>
              <a:custGeom>
                <a:avLst/>
                <a:gdLst>
                  <a:gd name="T0" fmla="*/ 2147483647 w 38"/>
                  <a:gd name="T1" fmla="*/ 2147483647 h 41"/>
                  <a:gd name="T2" fmla="*/ 2147483647 w 38"/>
                  <a:gd name="T3" fmla="*/ 2147483647 h 41"/>
                  <a:gd name="T4" fmla="*/ 2147483647 w 38"/>
                  <a:gd name="T5" fmla="*/ 2147483647 h 41"/>
                  <a:gd name="T6" fmla="*/ 2147483647 w 38"/>
                  <a:gd name="T7" fmla="*/ 2147483647 h 41"/>
                  <a:gd name="T8" fmla="*/ 2147483647 w 38"/>
                  <a:gd name="T9" fmla="*/ 2147483647 h 41"/>
                  <a:gd name="T10" fmla="*/ 2147483647 w 38"/>
                  <a:gd name="T11" fmla="*/ 2147483647 h 41"/>
                  <a:gd name="T12" fmla="*/ 2147483647 w 38"/>
                  <a:gd name="T13" fmla="*/ 2147483647 h 41"/>
                  <a:gd name="T14" fmla="*/ 2147483647 w 38"/>
                  <a:gd name="T15" fmla="*/ 2147483647 h 41"/>
                  <a:gd name="T16" fmla="*/ 2147483647 w 38"/>
                  <a:gd name="T17" fmla="*/ 2147483647 h 41"/>
                  <a:gd name="T18" fmla="*/ 2147483647 w 38"/>
                  <a:gd name="T19" fmla="*/ 2147483647 h 41"/>
                  <a:gd name="T20" fmla="*/ 2147483647 w 38"/>
                  <a:gd name="T21" fmla="*/ 2147483647 h 41"/>
                  <a:gd name="T22" fmla="*/ 2147483647 w 38"/>
                  <a:gd name="T23" fmla="*/ 2147483647 h 41"/>
                  <a:gd name="T24" fmla="*/ 2147483647 w 38"/>
                  <a:gd name="T25" fmla="*/ 2147483647 h 41"/>
                  <a:gd name="T26" fmla="*/ 2147483647 w 38"/>
                  <a:gd name="T27" fmla="*/ 0 h 41"/>
                  <a:gd name="T28" fmla="*/ 2147483647 w 38"/>
                  <a:gd name="T29" fmla="*/ 2147483647 h 41"/>
                  <a:gd name="T30" fmla="*/ 2147483647 w 38"/>
                  <a:gd name="T31" fmla="*/ 2147483647 h 41"/>
                  <a:gd name="T32" fmla="*/ 2147483647 w 38"/>
                  <a:gd name="T33" fmla="*/ 2147483647 h 41"/>
                  <a:gd name="T34" fmla="*/ 2147483647 w 38"/>
                  <a:gd name="T35" fmla="*/ 2147483647 h 41"/>
                  <a:gd name="T36" fmla="*/ 2147483647 w 38"/>
                  <a:gd name="T37" fmla="*/ 2147483647 h 41"/>
                  <a:gd name="T38" fmla="*/ 2147483647 w 38"/>
                  <a:gd name="T39" fmla="*/ 2147483647 h 41"/>
                  <a:gd name="T40" fmla="*/ 0 w 38"/>
                  <a:gd name="T41" fmla="*/ 2147483647 h 41"/>
                  <a:gd name="T42" fmla="*/ 2147483647 w 38"/>
                  <a:gd name="T43" fmla="*/ 2147483647 h 41"/>
                  <a:gd name="T44" fmla="*/ 2147483647 w 38"/>
                  <a:gd name="T45" fmla="*/ 2147483647 h 41"/>
                  <a:gd name="T46" fmla="*/ 2147483647 w 38"/>
                  <a:gd name="T47" fmla="*/ 2147483647 h 41"/>
                  <a:gd name="T48" fmla="*/ 2147483647 w 38"/>
                  <a:gd name="T49" fmla="*/ 2147483647 h 41"/>
                  <a:gd name="T50" fmla="*/ 2147483647 w 38"/>
                  <a:gd name="T51" fmla="*/ 2147483647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88061" y="3351055"/>
                <a:ext cx="179520" cy="183579"/>
              </a:xfrm>
              <a:custGeom>
                <a:avLst/>
                <a:gdLst>
                  <a:gd name="T0" fmla="*/ 0 w 36"/>
                  <a:gd name="T1" fmla="*/ 2147483647 h 35"/>
                  <a:gd name="T2" fmla="*/ 2147483647 w 36"/>
                  <a:gd name="T3" fmla="*/ 2147483647 h 35"/>
                  <a:gd name="T4" fmla="*/ 2147483647 w 36"/>
                  <a:gd name="T5" fmla="*/ 2147483647 h 35"/>
                  <a:gd name="T6" fmla="*/ 2147483647 w 36"/>
                  <a:gd name="T7" fmla="*/ 2147483647 h 35"/>
                  <a:gd name="T8" fmla="*/ 2147483647 w 36"/>
                  <a:gd name="T9" fmla="*/ 2147483647 h 35"/>
                  <a:gd name="T10" fmla="*/ 2147483647 w 36"/>
                  <a:gd name="T11" fmla="*/ 2147483647 h 35"/>
                  <a:gd name="T12" fmla="*/ 2147483647 w 36"/>
                  <a:gd name="T13" fmla="*/ 2147483647 h 35"/>
                  <a:gd name="T14" fmla="*/ 2147483647 w 36"/>
                  <a:gd name="T15" fmla="*/ 2147483647 h 35"/>
                  <a:gd name="T16" fmla="*/ 2147483647 w 36"/>
                  <a:gd name="T17" fmla="*/ 2147483647 h 35"/>
                  <a:gd name="T18" fmla="*/ 2147483647 w 36"/>
                  <a:gd name="T19" fmla="*/ 2147483647 h 35"/>
                  <a:gd name="T20" fmla="*/ 2147483647 w 36"/>
                  <a:gd name="T21" fmla="*/ 2147483647 h 35"/>
                  <a:gd name="T22" fmla="*/ 2147483647 w 36"/>
                  <a:gd name="T23" fmla="*/ 2147483647 h 35"/>
                  <a:gd name="T24" fmla="*/ 2147483647 w 36"/>
                  <a:gd name="T25" fmla="*/ 2147483647 h 35"/>
                  <a:gd name="T26" fmla="*/ 2147483647 w 36"/>
                  <a:gd name="T27" fmla="*/ 2147483647 h 35"/>
                  <a:gd name="T28" fmla="*/ 2147483647 w 36"/>
                  <a:gd name="T29" fmla="*/ 2147483647 h 35"/>
                  <a:gd name="T30" fmla="*/ 2147483647 w 36"/>
                  <a:gd name="T31" fmla="*/ 2147483647 h 35"/>
                  <a:gd name="T32" fmla="*/ 2147483647 w 36"/>
                  <a:gd name="T33" fmla="*/ 2147483647 h 35"/>
                  <a:gd name="T34" fmla="*/ 2147483647 w 36"/>
                  <a:gd name="T35" fmla="*/ 2147483647 h 35"/>
                  <a:gd name="T36" fmla="*/ 2147483647 w 36"/>
                  <a:gd name="T37" fmla="*/ 2147483647 h 35"/>
                  <a:gd name="T38" fmla="*/ 2147483647 w 36"/>
                  <a:gd name="T39" fmla="*/ 2147483647 h 35"/>
                  <a:gd name="T40" fmla="*/ 2147483647 w 36"/>
                  <a:gd name="T41" fmla="*/ 0 h 35"/>
                  <a:gd name="T42" fmla="*/ 2147483647 w 36"/>
                  <a:gd name="T43" fmla="*/ 0 h 35"/>
                  <a:gd name="T44" fmla="*/ 2147483647 w 36"/>
                  <a:gd name="T45" fmla="*/ 2147483647 h 35"/>
                  <a:gd name="T46" fmla="*/ 0 w 36"/>
                  <a:gd name="T47" fmla="*/ 2147483647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342986" y="3319036"/>
                <a:ext cx="260203" cy="261492"/>
              </a:xfrm>
              <a:custGeom>
                <a:avLst/>
                <a:gdLst>
                  <a:gd name="T0" fmla="*/ 2147483647 w 52"/>
                  <a:gd name="T1" fmla="*/ 2147483647 h 50"/>
                  <a:gd name="T2" fmla="*/ 2147483647 w 52"/>
                  <a:gd name="T3" fmla="*/ 2147483647 h 50"/>
                  <a:gd name="T4" fmla="*/ 2147483647 w 52"/>
                  <a:gd name="T5" fmla="*/ 2147483647 h 50"/>
                  <a:gd name="T6" fmla="*/ 0 w 52"/>
                  <a:gd name="T7" fmla="*/ 2147483647 h 50"/>
                  <a:gd name="T8" fmla="*/ 0 w 52"/>
                  <a:gd name="T9" fmla="*/ 2147483647 h 50"/>
                  <a:gd name="T10" fmla="*/ 2147483647 w 52"/>
                  <a:gd name="T11" fmla="*/ 2147483647 h 50"/>
                  <a:gd name="T12" fmla="*/ 2147483647 w 52"/>
                  <a:gd name="T13" fmla="*/ 2147483647 h 50"/>
                  <a:gd name="T14" fmla="*/ 2147483647 w 52"/>
                  <a:gd name="T15" fmla="*/ 2147483647 h 50"/>
                  <a:gd name="T16" fmla="*/ 2147483647 w 52"/>
                  <a:gd name="T17" fmla="*/ 2147483647 h 50"/>
                  <a:gd name="T18" fmla="*/ 2147483647 w 52"/>
                  <a:gd name="T19" fmla="*/ 2147483647 h 50"/>
                  <a:gd name="T20" fmla="*/ 2147483647 w 52"/>
                  <a:gd name="T21" fmla="*/ 2147483647 h 50"/>
                  <a:gd name="T22" fmla="*/ 2147483647 w 52"/>
                  <a:gd name="T23" fmla="*/ 2147483647 h 50"/>
                  <a:gd name="T24" fmla="*/ 2147483647 w 52"/>
                  <a:gd name="T25" fmla="*/ 2147483647 h 50"/>
                  <a:gd name="T26" fmla="*/ 2147483647 w 52"/>
                  <a:gd name="T27" fmla="*/ 2147483647 h 50"/>
                  <a:gd name="T28" fmla="*/ 2147483647 w 52"/>
                  <a:gd name="T29" fmla="*/ 2147483647 h 50"/>
                  <a:gd name="T30" fmla="*/ 2147483647 w 52"/>
                  <a:gd name="T31" fmla="*/ 2147483647 h 50"/>
                  <a:gd name="T32" fmla="*/ 2147483647 w 52"/>
                  <a:gd name="T33" fmla="*/ 2147483647 h 50"/>
                  <a:gd name="T34" fmla="*/ 2147483647 w 52"/>
                  <a:gd name="T35" fmla="*/ 2147483647 h 50"/>
                  <a:gd name="T36" fmla="*/ 2147483647 w 52"/>
                  <a:gd name="T37" fmla="*/ 2147483647 h 50"/>
                  <a:gd name="T38" fmla="*/ 2147483647 w 52"/>
                  <a:gd name="T39" fmla="*/ 2147483647 h 50"/>
                  <a:gd name="T40" fmla="*/ 2147483647 w 52"/>
                  <a:gd name="T41" fmla="*/ 2147483647 h 50"/>
                  <a:gd name="T42" fmla="*/ 2147483647 w 52"/>
                  <a:gd name="T43" fmla="*/ 2147483647 h 50"/>
                  <a:gd name="T44" fmla="*/ 2147483647 w 52"/>
                  <a:gd name="T45" fmla="*/ 2147483647 h 50"/>
                  <a:gd name="T46" fmla="*/ 2147483647 w 52"/>
                  <a:gd name="T47" fmla="*/ 2147483647 h 50"/>
                  <a:gd name="T48" fmla="*/ 2147483647 w 52"/>
                  <a:gd name="T49" fmla="*/ 2147483647 h 50"/>
                  <a:gd name="T50" fmla="*/ 2147483647 w 52"/>
                  <a:gd name="T51" fmla="*/ 2147483647 h 50"/>
                  <a:gd name="T52" fmla="*/ 2147483647 w 52"/>
                  <a:gd name="T53" fmla="*/ 2147483647 h 50"/>
                  <a:gd name="T54" fmla="*/ 2147483647 w 52"/>
                  <a:gd name="T55" fmla="*/ 2147483647 h 50"/>
                  <a:gd name="T56" fmla="*/ 2147483647 w 52"/>
                  <a:gd name="T57" fmla="*/ 2147483647 h 50"/>
                  <a:gd name="T58" fmla="*/ 2147483647 w 52"/>
                  <a:gd name="T59" fmla="*/ 2147483647 h 50"/>
                  <a:gd name="T60" fmla="*/ 2147483647 w 52"/>
                  <a:gd name="T61" fmla="*/ 2147483647 h 50"/>
                  <a:gd name="T62" fmla="*/ 2147483647 w 52"/>
                  <a:gd name="T63" fmla="*/ 2147483647 h 50"/>
                  <a:gd name="T64" fmla="*/ 2147483647 w 52"/>
                  <a:gd name="T65" fmla="*/ 2147483647 h 50"/>
                  <a:gd name="T66" fmla="*/ 2147483647 w 52"/>
                  <a:gd name="T67" fmla="*/ 0 h 50"/>
                  <a:gd name="T68" fmla="*/ 2147483647 w 52"/>
                  <a:gd name="T69" fmla="*/ 2147483647 h 50"/>
                  <a:gd name="T70" fmla="*/ 2147483647 w 52"/>
                  <a:gd name="T71" fmla="*/ 2147483647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317773" y="3241121"/>
                <a:ext cx="65555" cy="130212"/>
              </a:xfrm>
              <a:custGeom>
                <a:avLst/>
                <a:gdLst>
                  <a:gd name="T0" fmla="*/ 2147483647 w 78"/>
                  <a:gd name="T1" fmla="*/ 2147483647 h 150"/>
                  <a:gd name="T2" fmla="*/ 2147483647 w 78"/>
                  <a:gd name="T3" fmla="*/ 2147483647 h 150"/>
                  <a:gd name="T4" fmla="*/ 2147483647 w 78"/>
                  <a:gd name="T5" fmla="*/ 2147483647 h 150"/>
                  <a:gd name="T6" fmla="*/ 0 w 78"/>
                  <a:gd name="T7" fmla="*/ 2147483647 h 150"/>
                  <a:gd name="T8" fmla="*/ 0 w 78"/>
                  <a:gd name="T9" fmla="*/ 2147483647 h 150"/>
                  <a:gd name="T10" fmla="*/ 2147483647 w 78"/>
                  <a:gd name="T11" fmla="*/ 2147483647 h 150"/>
                  <a:gd name="T12" fmla="*/ 2147483647 w 78"/>
                  <a:gd name="T13" fmla="*/ 2147483647 h 150"/>
                  <a:gd name="T14" fmla="*/ 2147483647 w 78"/>
                  <a:gd name="T15" fmla="*/ 2147483647 h 150"/>
                  <a:gd name="T16" fmla="*/ 2147483647 w 78"/>
                  <a:gd name="T17" fmla="*/ 2147483647 h 150"/>
                  <a:gd name="T18" fmla="*/ 2147483647 w 78"/>
                  <a:gd name="T19" fmla="*/ 2147483647 h 150"/>
                  <a:gd name="T20" fmla="*/ 2147483647 w 78"/>
                  <a:gd name="T21" fmla="*/ 2147483647 h 150"/>
                  <a:gd name="T22" fmla="*/ 2147483647 w 78"/>
                  <a:gd name="T23" fmla="*/ 2147483647 h 150"/>
                  <a:gd name="T24" fmla="*/ 2147483647 w 78"/>
                  <a:gd name="T25" fmla="*/ 2147483647 h 150"/>
                  <a:gd name="T26" fmla="*/ 2147483647 w 78"/>
                  <a:gd name="T27" fmla="*/ 2147483647 h 150"/>
                  <a:gd name="T28" fmla="*/ 2147483647 w 78"/>
                  <a:gd name="T29" fmla="*/ 2147483647 h 150"/>
                  <a:gd name="T30" fmla="*/ 2147483647 w 78"/>
                  <a:gd name="T31" fmla="*/ 2147483647 h 150"/>
                  <a:gd name="T32" fmla="*/ 2147483647 w 78"/>
                  <a:gd name="T33" fmla="*/ 2147483647 h 150"/>
                  <a:gd name="T34" fmla="*/ 2147483647 w 78"/>
                  <a:gd name="T35" fmla="*/ 2147483647 h 150"/>
                  <a:gd name="T36" fmla="*/ 2147483647 w 78"/>
                  <a:gd name="T37" fmla="*/ 0 h 150"/>
                  <a:gd name="T38" fmla="*/ 2147483647 w 78"/>
                  <a:gd name="T39" fmla="*/ 0 h 150"/>
                  <a:gd name="T40" fmla="*/ 2147483647 w 78"/>
                  <a:gd name="T41" fmla="*/ 2147483647 h 150"/>
                  <a:gd name="T42" fmla="*/ 2147483647 w 78"/>
                  <a:gd name="T43" fmla="*/ 2147483647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4996049" y="3272074"/>
                <a:ext cx="188597" cy="152626"/>
              </a:xfrm>
              <a:custGeom>
                <a:avLst/>
                <a:gdLst>
                  <a:gd name="T0" fmla="*/ 2147483647 w 228"/>
                  <a:gd name="T1" fmla="*/ 2147483647 h 174"/>
                  <a:gd name="T2" fmla="*/ 2147483647 w 228"/>
                  <a:gd name="T3" fmla="*/ 2147483647 h 174"/>
                  <a:gd name="T4" fmla="*/ 2147483647 w 228"/>
                  <a:gd name="T5" fmla="*/ 2147483647 h 174"/>
                  <a:gd name="T6" fmla="*/ 2147483647 w 228"/>
                  <a:gd name="T7" fmla="*/ 2147483647 h 174"/>
                  <a:gd name="T8" fmla="*/ 2147483647 w 228"/>
                  <a:gd name="T9" fmla="*/ 2147483647 h 174"/>
                  <a:gd name="T10" fmla="*/ 2147483647 w 228"/>
                  <a:gd name="T11" fmla="*/ 2147483647 h 174"/>
                  <a:gd name="T12" fmla="*/ 2147483647 w 228"/>
                  <a:gd name="T13" fmla="*/ 2147483647 h 174"/>
                  <a:gd name="T14" fmla="*/ 2147483647 w 228"/>
                  <a:gd name="T15" fmla="*/ 2147483647 h 174"/>
                  <a:gd name="T16" fmla="*/ 2147483647 w 228"/>
                  <a:gd name="T17" fmla="*/ 2147483647 h 174"/>
                  <a:gd name="T18" fmla="*/ 2147483647 w 228"/>
                  <a:gd name="T19" fmla="*/ 2147483647 h 174"/>
                  <a:gd name="T20" fmla="*/ 2147483647 w 228"/>
                  <a:gd name="T21" fmla="*/ 2147483647 h 174"/>
                  <a:gd name="T22" fmla="*/ 2147483647 w 228"/>
                  <a:gd name="T23" fmla="*/ 2147483647 h 174"/>
                  <a:gd name="T24" fmla="*/ 2147483647 w 228"/>
                  <a:gd name="T25" fmla="*/ 2147483647 h 174"/>
                  <a:gd name="T26" fmla="*/ 2147483647 w 228"/>
                  <a:gd name="T27" fmla="*/ 0 h 174"/>
                  <a:gd name="T28" fmla="*/ 2147483647 w 228"/>
                  <a:gd name="T29" fmla="*/ 2147483647 h 174"/>
                  <a:gd name="T30" fmla="*/ 2147483647 w 228"/>
                  <a:gd name="T31" fmla="*/ 2147483647 h 174"/>
                  <a:gd name="T32" fmla="*/ 2147483647 w 228"/>
                  <a:gd name="T33" fmla="*/ 2147483647 h 174"/>
                  <a:gd name="T34" fmla="*/ 2147483647 w 228"/>
                  <a:gd name="T35" fmla="*/ 2147483647 h 174"/>
                  <a:gd name="T36" fmla="*/ 2147483647 w 228"/>
                  <a:gd name="T37" fmla="*/ 2147483647 h 174"/>
                  <a:gd name="T38" fmla="*/ 0 w 228"/>
                  <a:gd name="T39" fmla="*/ 2147483647 h 174"/>
                  <a:gd name="T40" fmla="*/ 2147483647 w 228"/>
                  <a:gd name="T41" fmla="*/ 2147483647 h 174"/>
                  <a:gd name="T42" fmla="*/ 2147483647 w 228"/>
                  <a:gd name="T43" fmla="*/ 2147483647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4939571" y="3424700"/>
                <a:ext cx="130101" cy="119540"/>
              </a:xfrm>
              <a:custGeom>
                <a:avLst/>
                <a:gdLst>
                  <a:gd name="T0" fmla="*/ 2147483647 w 26"/>
                  <a:gd name="T1" fmla="*/ 2147483647 h 23"/>
                  <a:gd name="T2" fmla="*/ 2147483647 w 26"/>
                  <a:gd name="T3" fmla="*/ 2147483647 h 23"/>
                  <a:gd name="T4" fmla="*/ 2147483647 w 26"/>
                  <a:gd name="T5" fmla="*/ 2147483647 h 23"/>
                  <a:gd name="T6" fmla="*/ 2147483647 w 26"/>
                  <a:gd name="T7" fmla="*/ 2147483647 h 23"/>
                  <a:gd name="T8" fmla="*/ 2147483647 w 26"/>
                  <a:gd name="T9" fmla="*/ 2147483647 h 23"/>
                  <a:gd name="T10" fmla="*/ 2147483647 w 26"/>
                  <a:gd name="T11" fmla="*/ 2147483647 h 23"/>
                  <a:gd name="T12" fmla="*/ 2147483647 w 26"/>
                  <a:gd name="T13" fmla="*/ 0 h 23"/>
                  <a:gd name="T14" fmla="*/ 2147483647 w 26"/>
                  <a:gd name="T15" fmla="*/ 0 h 23"/>
                  <a:gd name="T16" fmla="*/ 2147483647 w 26"/>
                  <a:gd name="T17" fmla="*/ 2147483647 h 23"/>
                  <a:gd name="T18" fmla="*/ 2147483647 w 26"/>
                  <a:gd name="T19" fmla="*/ 2147483647 h 23"/>
                  <a:gd name="T20" fmla="*/ 0 w 26"/>
                  <a:gd name="T21" fmla="*/ 2147483647 h 23"/>
                  <a:gd name="T22" fmla="*/ 2147483647 w 26"/>
                  <a:gd name="T23" fmla="*/ 2147483647 h 23"/>
                  <a:gd name="T24" fmla="*/ 2147483647 w 26"/>
                  <a:gd name="T25" fmla="*/ 2147483647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4945622" y="3691530"/>
                <a:ext cx="39332" cy="32020"/>
              </a:xfrm>
              <a:custGeom>
                <a:avLst/>
                <a:gdLst>
                  <a:gd name="T0" fmla="*/ 2147483647 w 48"/>
                  <a:gd name="T1" fmla="*/ 2147483647 h 36"/>
                  <a:gd name="T2" fmla="*/ 2147483647 w 48"/>
                  <a:gd name="T3" fmla="*/ 2147483647 h 36"/>
                  <a:gd name="T4" fmla="*/ 2147483647 w 48"/>
                  <a:gd name="T5" fmla="*/ 0 h 36"/>
                  <a:gd name="T6" fmla="*/ 2147483647 w 48"/>
                  <a:gd name="T7" fmla="*/ 0 h 36"/>
                  <a:gd name="T8" fmla="*/ 2147483647 w 48"/>
                  <a:gd name="T9" fmla="*/ 2147483647 h 36"/>
                  <a:gd name="T10" fmla="*/ 0 w 48"/>
                  <a:gd name="T11" fmla="*/ 2147483647 h 36"/>
                  <a:gd name="T12" fmla="*/ 2147483647 w 48"/>
                  <a:gd name="T13" fmla="*/ 2147483647 h 36"/>
                  <a:gd name="T14" fmla="*/ 2147483647 w 48"/>
                  <a:gd name="T15" fmla="*/ 2147483647 h 36"/>
                  <a:gd name="T16" fmla="*/ 2147483647 w 48"/>
                  <a:gd name="T17" fmla="*/ 2147483647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548728" y="3509018"/>
                <a:ext cx="258186" cy="335138"/>
              </a:xfrm>
              <a:custGeom>
                <a:avLst/>
                <a:gdLst>
                  <a:gd name="T0" fmla="*/ 2147483647 w 52"/>
                  <a:gd name="T1" fmla="*/ 2147483647 h 64"/>
                  <a:gd name="T2" fmla="*/ 2147483647 w 52"/>
                  <a:gd name="T3" fmla="*/ 2147483647 h 64"/>
                  <a:gd name="T4" fmla="*/ 2147483647 w 52"/>
                  <a:gd name="T5" fmla="*/ 2147483647 h 64"/>
                  <a:gd name="T6" fmla="*/ 2147483647 w 52"/>
                  <a:gd name="T7" fmla="*/ 2147483647 h 64"/>
                  <a:gd name="T8" fmla="*/ 2147483647 w 52"/>
                  <a:gd name="T9" fmla="*/ 2147483647 h 64"/>
                  <a:gd name="T10" fmla="*/ 2147483647 w 52"/>
                  <a:gd name="T11" fmla="*/ 2147483647 h 64"/>
                  <a:gd name="T12" fmla="*/ 2147483647 w 52"/>
                  <a:gd name="T13" fmla="*/ 2147483647 h 64"/>
                  <a:gd name="T14" fmla="*/ 2147483647 w 52"/>
                  <a:gd name="T15" fmla="*/ 2147483647 h 64"/>
                  <a:gd name="T16" fmla="*/ 2147483647 w 52"/>
                  <a:gd name="T17" fmla="*/ 2147483647 h 64"/>
                  <a:gd name="T18" fmla="*/ 0 w 52"/>
                  <a:gd name="T19" fmla="*/ 2147483647 h 64"/>
                  <a:gd name="T20" fmla="*/ 2147483647 w 52"/>
                  <a:gd name="T21" fmla="*/ 2147483647 h 64"/>
                  <a:gd name="T22" fmla="*/ 2147483647 w 52"/>
                  <a:gd name="T23" fmla="*/ 2147483647 h 64"/>
                  <a:gd name="T24" fmla="*/ 2147483647 w 52"/>
                  <a:gd name="T25" fmla="*/ 2147483647 h 64"/>
                  <a:gd name="T26" fmla="*/ 2147483647 w 52"/>
                  <a:gd name="T27" fmla="*/ 2147483647 h 64"/>
                  <a:gd name="T28" fmla="*/ 2147483647 w 52"/>
                  <a:gd name="T29" fmla="*/ 2147483647 h 64"/>
                  <a:gd name="T30" fmla="*/ 2147483647 w 52"/>
                  <a:gd name="T31" fmla="*/ 2147483647 h 64"/>
                  <a:gd name="T32" fmla="*/ 2147483647 w 52"/>
                  <a:gd name="T33" fmla="*/ 2147483647 h 64"/>
                  <a:gd name="T34" fmla="*/ 2147483647 w 52"/>
                  <a:gd name="T35" fmla="*/ 2147483647 h 64"/>
                  <a:gd name="T36" fmla="*/ 2147483647 w 52"/>
                  <a:gd name="T37" fmla="*/ 2147483647 h 64"/>
                  <a:gd name="T38" fmla="*/ 2147483647 w 52"/>
                  <a:gd name="T39" fmla="*/ 2147483647 h 64"/>
                  <a:gd name="T40" fmla="*/ 2147483647 w 52"/>
                  <a:gd name="T41" fmla="*/ 2147483647 h 64"/>
                  <a:gd name="T42" fmla="*/ 2147483647 w 52"/>
                  <a:gd name="T43" fmla="*/ 2147483647 h 64"/>
                  <a:gd name="T44" fmla="*/ 2147483647 w 52"/>
                  <a:gd name="T45" fmla="*/ 2147483647 h 64"/>
                  <a:gd name="T46" fmla="*/ 2147483647 w 52"/>
                  <a:gd name="T47" fmla="*/ 2147483647 h 64"/>
                  <a:gd name="T48" fmla="*/ 2147483647 w 52"/>
                  <a:gd name="T49" fmla="*/ 2147483647 h 64"/>
                  <a:gd name="T50" fmla="*/ 2147483647 w 52"/>
                  <a:gd name="T51" fmla="*/ 2147483647 h 64"/>
                  <a:gd name="T52" fmla="*/ 2147483647 w 52"/>
                  <a:gd name="T53" fmla="*/ 2147483647 h 64"/>
                  <a:gd name="T54" fmla="*/ 2147483647 w 52"/>
                  <a:gd name="T55" fmla="*/ 2147483647 h 64"/>
                  <a:gd name="T56" fmla="*/ 2147483647 w 52"/>
                  <a:gd name="T57" fmla="*/ 2147483647 h 64"/>
                  <a:gd name="T58" fmla="*/ 2147483647 w 52"/>
                  <a:gd name="T59" fmla="*/ 2147483647 h 64"/>
                  <a:gd name="T60" fmla="*/ 2147483647 w 52"/>
                  <a:gd name="T61" fmla="*/ 2147483647 h 64"/>
                  <a:gd name="T62" fmla="*/ 2147483647 w 52"/>
                  <a:gd name="T63" fmla="*/ 2147483647 h 64"/>
                  <a:gd name="T64" fmla="*/ 2147483647 w 52"/>
                  <a:gd name="T65" fmla="*/ 2147483647 h 64"/>
                  <a:gd name="T66" fmla="*/ 2147483647 w 52"/>
                  <a:gd name="T67" fmla="*/ 2147483647 h 64"/>
                  <a:gd name="T68" fmla="*/ 2147483647 w 52"/>
                  <a:gd name="T69" fmla="*/ 2147483647 h 64"/>
                  <a:gd name="T70" fmla="*/ 2147483647 w 52"/>
                  <a:gd name="T71" fmla="*/ 0 h 64"/>
                  <a:gd name="T72" fmla="*/ 2147483647 w 52"/>
                  <a:gd name="T73" fmla="*/ 2147483647 h 64"/>
                  <a:gd name="T74" fmla="*/ 2147483647 w 52"/>
                  <a:gd name="T75" fmla="*/ 2147483647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9" name="Freeform 55"/>
              <p:cNvSpPr/>
              <p:nvPr/>
            </p:nvSpPr>
            <p:spPr bwMode="auto">
              <a:xfrm>
                <a:off x="5069672" y="3728886"/>
                <a:ext cx="94803" cy="99260"/>
              </a:xfrm>
              <a:custGeom>
                <a:avLst/>
                <a:gdLst>
                  <a:gd name="T0" fmla="*/ 2147483647 w 19"/>
                  <a:gd name="T1" fmla="*/ 2147483647 h 19"/>
                  <a:gd name="T2" fmla="*/ 2147483647 w 19"/>
                  <a:gd name="T3" fmla="*/ 2147483647 h 19"/>
                  <a:gd name="T4" fmla="*/ 2147483647 w 19"/>
                  <a:gd name="T5" fmla="*/ 2147483647 h 19"/>
                  <a:gd name="T6" fmla="*/ 2147483647 w 19"/>
                  <a:gd name="T7" fmla="*/ 2147483647 h 19"/>
                  <a:gd name="T8" fmla="*/ 2147483647 w 19"/>
                  <a:gd name="T9" fmla="*/ 2147483647 h 19"/>
                  <a:gd name="T10" fmla="*/ 2147483647 w 19"/>
                  <a:gd name="T11" fmla="*/ 2147483647 h 19"/>
                  <a:gd name="T12" fmla="*/ 2147483647 w 19"/>
                  <a:gd name="T13" fmla="*/ 0 h 19"/>
                  <a:gd name="T14" fmla="*/ 2147483647 w 19"/>
                  <a:gd name="T15" fmla="*/ 0 h 19"/>
                  <a:gd name="T16" fmla="*/ 2147483647 w 19"/>
                  <a:gd name="T17" fmla="*/ 0 h 19"/>
                  <a:gd name="T18" fmla="*/ 2147483647 w 19"/>
                  <a:gd name="T19" fmla="*/ 2147483647 h 19"/>
                  <a:gd name="T20" fmla="*/ 2147483647 w 19"/>
                  <a:gd name="T21" fmla="*/ 2147483647 h 19"/>
                  <a:gd name="T22" fmla="*/ 2147483647 w 19"/>
                  <a:gd name="T23" fmla="*/ 2147483647 h 19"/>
                  <a:gd name="T24" fmla="*/ 2147483647 w 19"/>
                  <a:gd name="T25" fmla="*/ 2147483647 h 19"/>
                  <a:gd name="T26" fmla="*/ 0 w 19"/>
                  <a:gd name="T27" fmla="*/ 2147483647 h 19"/>
                  <a:gd name="T28" fmla="*/ 2147483647 w 19"/>
                  <a:gd name="T29" fmla="*/ 2147483647 h 19"/>
                  <a:gd name="T30" fmla="*/ 2147483647 w 19"/>
                  <a:gd name="T31" fmla="*/ 2147483647 h 19"/>
                  <a:gd name="T32" fmla="*/ 2147483647 w 19"/>
                  <a:gd name="T33" fmla="*/ 2147483647 h 19"/>
                  <a:gd name="T34" fmla="*/ 2147483647 w 19"/>
                  <a:gd name="T35" fmla="*/ 2147483647 h 19"/>
                  <a:gd name="T36" fmla="*/ 2147483647 w 19"/>
                  <a:gd name="T37" fmla="*/ 2147483647 h 19"/>
                  <a:gd name="T38" fmla="*/ 2147483647 w 19"/>
                  <a:gd name="T39" fmla="*/ 2147483647 h 19"/>
                  <a:gd name="T40" fmla="*/ 2147483647 w 19"/>
                  <a:gd name="T41" fmla="*/ 2147483647 h 19"/>
                  <a:gd name="T42" fmla="*/ 2147483647 w 19"/>
                  <a:gd name="T43" fmla="*/ 2147483647 h 19"/>
                  <a:gd name="T44" fmla="*/ 2147483647 w 19"/>
                  <a:gd name="T45" fmla="*/ 2147483647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0" name="Freeform 56"/>
              <p:cNvSpPr/>
              <p:nvPr/>
            </p:nvSpPr>
            <p:spPr bwMode="auto">
              <a:xfrm>
                <a:off x="5021262" y="3766242"/>
                <a:ext cx="67573" cy="61905"/>
              </a:xfrm>
              <a:custGeom>
                <a:avLst/>
                <a:gdLst>
                  <a:gd name="T0" fmla="*/ 2147483647 w 14"/>
                  <a:gd name="T1" fmla="*/ 2147483647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0 h 12"/>
                  <a:gd name="T12" fmla="*/ 2147483647 w 14"/>
                  <a:gd name="T13" fmla="*/ 2147483647 h 12"/>
                  <a:gd name="T14" fmla="*/ 2147483647 w 14"/>
                  <a:gd name="T15" fmla="*/ 2147483647 h 12"/>
                  <a:gd name="T16" fmla="*/ 0 w 14"/>
                  <a:gd name="T17" fmla="*/ 2147483647 h 12"/>
                  <a:gd name="T18" fmla="*/ 2147483647 w 14"/>
                  <a:gd name="T19" fmla="*/ 2147483647 h 12"/>
                  <a:gd name="T20" fmla="*/ 2147483647 w 14"/>
                  <a:gd name="T21" fmla="*/ 2147483647 h 12"/>
                  <a:gd name="T22" fmla="*/ 2147483647 w 14"/>
                  <a:gd name="T23" fmla="*/ 2147483647 h 12"/>
                  <a:gd name="T24" fmla="*/ 2147483647 w 14"/>
                  <a:gd name="T25" fmla="*/ 2147483647 h 12"/>
                  <a:gd name="T26" fmla="*/ 2147483647 w 14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4989998" y="3744895"/>
                <a:ext cx="50427" cy="46962"/>
              </a:xfrm>
              <a:custGeom>
                <a:avLst/>
                <a:gdLst>
                  <a:gd name="T0" fmla="*/ 2147483647 w 60"/>
                  <a:gd name="T1" fmla="*/ 2147483647 h 54"/>
                  <a:gd name="T2" fmla="*/ 2147483647 w 60"/>
                  <a:gd name="T3" fmla="*/ 2147483647 h 54"/>
                  <a:gd name="T4" fmla="*/ 2147483647 w 60"/>
                  <a:gd name="T5" fmla="*/ 2147483647 h 54"/>
                  <a:gd name="T6" fmla="*/ 2147483647 w 60"/>
                  <a:gd name="T7" fmla="*/ 0 h 54"/>
                  <a:gd name="T8" fmla="*/ 2147483647 w 60"/>
                  <a:gd name="T9" fmla="*/ 0 h 54"/>
                  <a:gd name="T10" fmla="*/ 2147483647 w 60"/>
                  <a:gd name="T11" fmla="*/ 2147483647 h 54"/>
                  <a:gd name="T12" fmla="*/ 0 w 60"/>
                  <a:gd name="T13" fmla="*/ 2147483647 h 54"/>
                  <a:gd name="T14" fmla="*/ 2147483647 w 60"/>
                  <a:gd name="T15" fmla="*/ 2147483647 h 54"/>
                  <a:gd name="T16" fmla="*/ 2147483647 w 60"/>
                  <a:gd name="T17" fmla="*/ 2147483647 h 54"/>
                  <a:gd name="T18" fmla="*/ 2147483647 w 60"/>
                  <a:gd name="T19" fmla="*/ 2147483647 h 54"/>
                  <a:gd name="T20" fmla="*/ 2147483647 w 60"/>
                  <a:gd name="T21" fmla="*/ 2147483647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2" name="Rectangle 58"/>
              <p:cNvSpPr>
                <a:spLocks noChangeArrowheads="1"/>
              </p:cNvSpPr>
              <p:nvPr/>
            </p:nvSpPr>
            <p:spPr bwMode="auto">
              <a:xfrm>
                <a:off x="5063621" y="3424700"/>
                <a:ext cx="6052" cy="1601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59"/>
              <p:cNvSpPr/>
              <p:nvPr/>
            </p:nvSpPr>
            <p:spPr bwMode="auto">
              <a:xfrm>
                <a:off x="5063621" y="3241121"/>
                <a:ext cx="325758" cy="339407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4" name="Freeform 60"/>
              <p:cNvSpPr/>
              <p:nvPr/>
            </p:nvSpPr>
            <p:spPr bwMode="auto">
              <a:xfrm>
                <a:off x="5063621" y="3241121"/>
                <a:ext cx="325758" cy="339407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5" name="Freeform 61"/>
              <p:cNvSpPr/>
              <p:nvPr/>
            </p:nvSpPr>
            <p:spPr bwMode="auto">
              <a:xfrm>
                <a:off x="5203808" y="3502615"/>
                <a:ext cx="250117" cy="195318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6" name="Freeform 62"/>
              <p:cNvSpPr/>
              <p:nvPr/>
            </p:nvSpPr>
            <p:spPr bwMode="auto">
              <a:xfrm>
                <a:off x="5203808" y="3502615"/>
                <a:ext cx="250117" cy="195318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7" name="Freeform 63"/>
              <p:cNvSpPr/>
              <p:nvPr/>
            </p:nvSpPr>
            <p:spPr bwMode="auto">
              <a:xfrm>
                <a:off x="5010169" y="3475931"/>
                <a:ext cx="259194" cy="258291"/>
              </a:xfrm>
              <a:custGeom>
                <a:avLst/>
                <a:gdLst>
                  <a:gd name="T0" fmla="*/ 2147483647 w 52"/>
                  <a:gd name="T1" fmla="*/ 2147483647 h 49"/>
                  <a:gd name="T2" fmla="*/ 2147483647 w 52"/>
                  <a:gd name="T3" fmla="*/ 2147483647 h 49"/>
                  <a:gd name="T4" fmla="*/ 2147483647 w 52"/>
                  <a:gd name="T5" fmla="*/ 2147483647 h 49"/>
                  <a:gd name="T6" fmla="*/ 2147483647 w 52"/>
                  <a:gd name="T7" fmla="*/ 2147483647 h 49"/>
                  <a:gd name="T8" fmla="*/ 2147483647 w 52"/>
                  <a:gd name="T9" fmla="*/ 2147483647 h 49"/>
                  <a:gd name="T10" fmla="*/ 2147483647 w 52"/>
                  <a:gd name="T11" fmla="*/ 2147483647 h 49"/>
                  <a:gd name="T12" fmla="*/ 2147483647 w 52"/>
                  <a:gd name="T13" fmla="*/ 2147483647 h 49"/>
                  <a:gd name="T14" fmla="*/ 2147483647 w 52"/>
                  <a:gd name="T15" fmla="*/ 2147483647 h 49"/>
                  <a:gd name="T16" fmla="*/ 2147483647 w 52"/>
                  <a:gd name="T17" fmla="*/ 2147483647 h 49"/>
                  <a:gd name="T18" fmla="*/ 2147483647 w 52"/>
                  <a:gd name="T19" fmla="*/ 2147483647 h 49"/>
                  <a:gd name="T20" fmla="*/ 2147483647 w 52"/>
                  <a:gd name="T21" fmla="*/ 2147483647 h 49"/>
                  <a:gd name="T22" fmla="*/ 2147483647 w 52"/>
                  <a:gd name="T23" fmla="*/ 0 h 49"/>
                  <a:gd name="T24" fmla="*/ 2147483647 w 52"/>
                  <a:gd name="T25" fmla="*/ 0 h 49"/>
                  <a:gd name="T26" fmla="*/ 2147483647 w 52"/>
                  <a:gd name="T27" fmla="*/ 2147483647 h 49"/>
                  <a:gd name="T28" fmla="*/ 2147483647 w 52"/>
                  <a:gd name="T29" fmla="*/ 2147483647 h 49"/>
                  <a:gd name="T30" fmla="*/ 2147483647 w 52"/>
                  <a:gd name="T31" fmla="*/ 2147483647 h 49"/>
                  <a:gd name="T32" fmla="*/ 2147483647 w 52"/>
                  <a:gd name="T33" fmla="*/ 2147483647 h 49"/>
                  <a:gd name="T34" fmla="*/ 2147483647 w 52"/>
                  <a:gd name="T35" fmla="*/ 2147483647 h 49"/>
                  <a:gd name="T36" fmla="*/ 2147483647 w 52"/>
                  <a:gd name="T37" fmla="*/ 2147483647 h 49"/>
                  <a:gd name="T38" fmla="*/ 0 w 52"/>
                  <a:gd name="T39" fmla="*/ 2147483647 h 49"/>
                  <a:gd name="T40" fmla="*/ 0 w 52"/>
                  <a:gd name="T41" fmla="*/ 2147483647 h 49"/>
                  <a:gd name="T42" fmla="*/ 2147483647 w 52"/>
                  <a:gd name="T43" fmla="*/ 2147483647 h 49"/>
                  <a:gd name="T44" fmla="*/ 2147483647 w 52"/>
                  <a:gd name="T45" fmla="*/ 2147483647 h 49"/>
                  <a:gd name="T46" fmla="*/ 2147483647 w 52"/>
                  <a:gd name="T47" fmla="*/ 2147483647 h 49"/>
                  <a:gd name="T48" fmla="*/ 2147483647 w 52"/>
                  <a:gd name="T49" fmla="*/ 2147483647 h 49"/>
                  <a:gd name="T50" fmla="*/ 2147483647 w 52"/>
                  <a:gd name="T51" fmla="*/ 2147483647 h 49"/>
                  <a:gd name="T52" fmla="*/ 2147483647 w 52"/>
                  <a:gd name="T53" fmla="*/ 2147483647 h 49"/>
                  <a:gd name="T54" fmla="*/ 2147483647 w 52"/>
                  <a:gd name="T55" fmla="*/ 2147483647 h 49"/>
                  <a:gd name="T56" fmla="*/ 2147483647 w 52"/>
                  <a:gd name="T57" fmla="*/ 2147483647 h 49"/>
                  <a:gd name="T58" fmla="*/ 2147483647 w 52"/>
                  <a:gd name="T59" fmla="*/ 2147483647 h 49"/>
                  <a:gd name="T60" fmla="*/ 2147483647 w 52"/>
                  <a:gd name="T61" fmla="*/ 2147483647 h 49"/>
                  <a:gd name="T62" fmla="*/ 2147483647 w 52"/>
                  <a:gd name="T63" fmla="*/ 2147483647 h 49"/>
                  <a:gd name="T64" fmla="*/ 2147483647 w 52"/>
                  <a:gd name="T65" fmla="*/ 2147483647 h 49"/>
                  <a:gd name="T66" fmla="*/ 2147483647 w 52"/>
                  <a:gd name="T67" fmla="*/ 2147483647 h 49"/>
                  <a:gd name="T68" fmla="*/ 2147483647 w 52"/>
                  <a:gd name="T69" fmla="*/ 2147483647 h 49"/>
                  <a:gd name="T70" fmla="*/ 2147483647 w 52"/>
                  <a:gd name="T71" fmla="*/ 2147483647 h 49"/>
                  <a:gd name="T72" fmla="*/ 2147483647 w 52"/>
                  <a:gd name="T73" fmla="*/ 2147483647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8" name="Freeform 64"/>
              <p:cNvSpPr/>
              <p:nvPr/>
            </p:nvSpPr>
            <p:spPr bwMode="auto">
              <a:xfrm>
                <a:off x="5853307" y="3713944"/>
                <a:ext cx="149263" cy="213463"/>
              </a:xfrm>
              <a:custGeom>
                <a:avLst/>
                <a:gdLst>
                  <a:gd name="T0" fmla="*/ 2147483647 w 180"/>
                  <a:gd name="T1" fmla="*/ 2147483647 h 246"/>
                  <a:gd name="T2" fmla="*/ 2147483647 w 180"/>
                  <a:gd name="T3" fmla="*/ 2147483647 h 246"/>
                  <a:gd name="T4" fmla="*/ 2147483647 w 180"/>
                  <a:gd name="T5" fmla="*/ 2147483647 h 246"/>
                  <a:gd name="T6" fmla="*/ 2147483647 w 180"/>
                  <a:gd name="T7" fmla="*/ 2147483647 h 246"/>
                  <a:gd name="T8" fmla="*/ 2147483647 w 180"/>
                  <a:gd name="T9" fmla="*/ 2147483647 h 246"/>
                  <a:gd name="T10" fmla="*/ 2147483647 w 180"/>
                  <a:gd name="T11" fmla="*/ 2147483647 h 246"/>
                  <a:gd name="T12" fmla="*/ 2147483647 w 180"/>
                  <a:gd name="T13" fmla="*/ 2147483647 h 246"/>
                  <a:gd name="T14" fmla="*/ 2147483647 w 180"/>
                  <a:gd name="T15" fmla="*/ 2147483647 h 246"/>
                  <a:gd name="T16" fmla="*/ 2147483647 w 180"/>
                  <a:gd name="T17" fmla="*/ 2147483647 h 246"/>
                  <a:gd name="T18" fmla="*/ 2147483647 w 180"/>
                  <a:gd name="T19" fmla="*/ 2147483647 h 246"/>
                  <a:gd name="T20" fmla="*/ 2147483647 w 180"/>
                  <a:gd name="T21" fmla="*/ 2147483647 h 246"/>
                  <a:gd name="T22" fmla="*/ 2147483647 w 180"/>
                  <a:gd name="T23" fmla="*/ 2147483647 h 246"/>
                  <a:gd name="T24" fmla="*/ 2147483647 w 180"/>
                  <a:gd name="T25" fmla="*/ 2147483647 h 246"/>
                  <a:gd name="T26" fmla="*/ 0 w 180"/>
                  <a:gd name="T27" fmla="*/ 2147483647 h 246"/>
                  <a:gd name="T28" fmla="*/ 0 w 180"/>
                  <a:gd name="T29" fmla="*/ 2147483647 h 246"/>
                  <a:gd name="T30" fmla="*/ 2147483647 w 180"/>
                  <a:gd name="T31" fmla="*/ 2147483647 h 246"/>
                  <a:gd name="T32" fmla="*/ 2147483647 w 180"/>
                  <a:gd name="T33" fmla="*/ 2147483647 h 246"/>
                  <a:gd name="T34" fmla="*/ 2147483647 w 180"/>
                  <a:gd name="T35" fmla="*/ 2147483647 h 246"/>
                  <a:gd name="T36" fmla="*/ 2147483647 w 180"/>
                  <a:gd name="T37" fmla="*/ 2147483647 h 246"/>
                  <a:gd name="T38" fmla="*/ 2147483647 w 180"/>
                  <a:gd name="T39" fmla="*/ 2147483647 h 246"/>
                  <a:gd name="T40" fmla="*/ 2147483647 w 180"/>
                  <a:gd name="T41" fmla="*/ 0 h 246"/>
                  <a:gd name="T42" fmla="*/ 2147483647 w 180"/>
                  <a:gd name="T43" fmla="*/ 2147483647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9" name="Freeform 65"/>
              <p:cNvSpPr/>
              <p:nvPr/>
            </p:nvSpPr>
            <p:spPr bwMode="auto">
              <a:xfrm>
                <a:off x="5423669" y="3697934"/>
                <a:ext cx="20171" cy="83250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2147483647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0" name="Freeform 66"/>
              <p:cNvSpPr/>
              <p:nvPr/>
            </p:nvSpPr>
            <p:spPr bwMode="auto">
              <a:xfrm>
                <a:off x="5423669" y="3697934"/>
                <a:ext cx="20171" cy="83250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1" name="Freeform 67"/>
              <p:cNvSpPr/>
              <p:nvPr/>
            </p:nvSpPr>
            <p:spPr bwMode="auto">
              <a:xfrm>
                <a:off x="5413584" y="3509018"/>
                <a:ext cx="164392" cy="272166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2147483647 w 198"/>
                  <a:gd name="T51" fmla="*/ 2147483647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2" name="Freeform 68"/>
              <p:cNvSpPr/>
              <p:nvPr/>
            </p:nvSpPr>
            <p:spPr bwMode="auto">
              <a:xfrm>
                <a:off x="5413584" y="3509018"/>
                <a:ext cx="164392" cy="272166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3" name="Freeform 69"/>
              <p:cNvSpPr/>
              <p:nvPr/>
            </p:nvSpPr>
            <p:spPr bwMode="auto">
              <a:xfrm>
                <a:off x="5464011" y="4279622"/>
                <a:ext cx="253143" cy="238012"/>
              </a:xfrm>
              <a:custGeom>
                <a:avLst/>
                <a:gdLst>
                  <a:gd name="T0" fmla="*/ 2147483647 w 51"/>
                  <a:gd name="T1" fmla="*/ 2147483647 h 45"/>
                  <a:gd name="T2" fmla="*/ 2147483647 w 51"/>
                  <a:gd name="T3" fmla="*/ 2147483647 h 45"/>
                  <a:gd name="T4" fmla="*/ 2147483647 w 51"/>
                  <a:gd name="T5" fmla="*/ 2147483647 h 45"/>
                  <a:gd name="T6" fmla="*/ 2147483647 w 51"/>
                  <a:gd name="T7" fmla="*/ 2147483647 h 45"/>
                  <a:gd name="T8" fmla="*/ 2147483647 w 51"/>
                  <a:gd name="T9" fmla="*/ 0 h 45"/>
                  <a:gd name="T10" fmla="*/ 2147483647 w 51"/>
                  <a:gd name="T11" fmla="*/ 2147483647 h 45"/>
                  <a:gd name="T12" fmla="*/ 2147483647 w 51"/>
                  <a:gd name="T13" fmla="*/ 2147483647 h 45"/>
                  <a:gd name="T14" fmla="*/ 2147483647 w 51"/>
                  <a:gd name="T15" fmla="*/ 2147483647 h 45"/>
                  <a:gd name="T16" fmla="*/ 2147483647 w 51"/>
                  <a:gd name="T17" fmla="*/ 2147483647 h 45"/>
                  <a:gd name="T18" fmla="*/ 2147483647 w 51"/>
                  <a:gd name="T19" fmla="*/ 2147483647 h 45"/>
                  <a:gd name="T20" fmla="*/ 2147483647 w 51"/>
                  <a:gd name="T21" fmla="*/ 2147483647 h 45"/>
                  <a:gd name="T22" fmla="*/ 2147483647 w 51"/>
                  <a:gd name="T23" fmla="*/ 2147483647 h 45"/>
                  <a:gd name="T24" fmla="*/ 2147483647 w 51"/>
                  <a:gd name="T25" fmla="*/ 2147483647 h 45"/>
                  <a:gd name="T26" fmla="*/ 2147483647 w 51"/>
                  <a:gd name="T27" fmla="*/ 2147483647 h 45"/>
                  <a:gd name="T28" fmla="*/ 2147483647 w 51"/>
                  <a:gd name="T29" fmla="*/ 2147483647 h 45"/>
                  <a:gd name="T30" fmla="*/ 2147483647 w 51"/>
                  <a:gd name="T31" fmla="*/ 2147483647 h 45"/>
                  <a:gd name="T32" fmla="*/ 2147483647 w 51"/>
                  <a:gd name="T33" fmla="*/ 2147483647 h 45"/>
                  <a:gd name="T34" fmla="*/ 0 w 51"/>
                  <a:gd name="T35" fmla="*/ 2147483647 h 45"/>
                  <a:gd name="T36" fmla="*/ 2147483647 w 51"/>
                  <a:gd name="T37" fmla="*/ 2147483647 h 45"/>
                  <a:gd name="T38" fmla="*/ 2147483647 w 51"/>
                  <a:gd name="T39" fmla="*/ 2147483647 h 45"/>
                  <a:gd name="T40" fmla="*/ 2147483647 w 51"/>
                  <a:gd name="T41" fmla="*/ 2147483647 h 45"/>
                  <a:gd name="T42" fmla="*/ 2147483647 w 51"/>
                  <a:gd name="T43" fmla="*/ 2147483647 h 45"/>
                  <a:gd name="T44" fmla="*/ 2147483647 w 51"/>
                  <a:gd name="T45" fmla="*/ 2147483647 h 45"/>
                  <a:gd name="T46" fmla="*/ 2147483647 w 51"/>
                  <a:gd name="T47" fmla="*/ 2147483647 h 45"/>
                  <a:gd name="T48" fmla="*/ 2147483647 w 51"/>
                  <a:gd name="T49" fmla="*/ 2147483647 h 45"/>
                  <a:gd name="T50" fmla="*/ 2147483647 w 51"/>
                  <a:gd name="T51" fmla="*/ 2147483647 h 45"/>
                  <a:gd name="T52" fmla="*/ 2147483647 w 51"/>
                  <a:gd name="T53" fmla="*/ 2147483647 h 45"/>
                  <a:gd name="T54" fmla="*/ 2147483647 w 51"/>
                  <a:gd name="T55" fmla="*/ 2147483647 h 45"/>
                  <a:gd name="T56" fmla="*/ 2147483647 w 51"/>
                  <a:gd name="T57" fmla="*/ 2147483647 h 45"/>
                  <a:gd name="T58" fmla="*/ 2147483647 w 51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4" name="Freeform 70"/>
              <p:cNvSpPr/>
              <p:nvPr/>
            </p:nvSpPr>
            <p:spPr bwMode="auto">
              <a:xfrm>
                <a:off x="5518472" y="4201707"/>
                <a:ext cx="150272" cy="157963"/>
              </a:xfrm>
              <a:custGeom>
                <a:avLst/>
                <a:gdLst>
                  <a:gd name="T0" fmla="*/ 2147483647 w 180"/>
                  <a:gd name="T1" fmla="*/ 2147483647 h 180"/>
                  <a:gd name="T2" fmla="*/ 2147483647 w 180"/>
                  <a:gd name="T3" fmla="*/ 2147483647 h 180"/>
                  <a:gd name="T4" fmla="*/ 2147483647 w 180"/>
                  <a:gd name="T5" fmla="*/ 2147483647 h 180"/>
                  <a:gd name="T6" fmla="*/ 2147483647 w 180"/>
                  <a:gd name="T7" fmla="*/ 2147483647 h 180"/>
                  <a:gd name="T8" fmla="*/ 2147483647 w 180"/>
                  <a:gd name="T9" fmla="*/ 2147483647 h 180"/>
                  <a:gd name="T10" fmla="*/ 2147483647 w 180"/>
                  <a:gd name="T11" fmla="*/ 2147483647 h 180"/>
                  <a:gd name="T12" fmla="*/ 2147483647 w 180"/>
                  <a:gd name="T13" fmla="*/ 2147483647 h 180"/>
                  <a:gd name="T14" fmla="*/ 2147483647 w 180"/>
                  <a:gd name="T15" fmla="*/ 0 h 180"/>
                  <a:gd name="T16" fmla="*/ 2147483647 w 180"/>
                  <a:gd name="T17" fmla="*/ 2147483647 h 180"/>
                  <a:gd name="T18" fmla="*/ 2147483647 w 180"/>
                  <a:gd name="T19" fmla="*/ 2147483647 h 180"/>
                  <a:gd name="T20" fmla="*/ 2147483647 w 180"/>
                  <a:gd name="T21" fmla="*/ 2147483647 h 180"/>
                  <a:gd name="T22" fmla="*/ 0 w 180"/>
                  <a:gd name="T23" fmla="*/ 2147483647 h 180"/>
                  <a:gd name="T24" fmla="*/ 0 w 180"/>
                  <a:gd name="T25" fmla="*/ 2147483647 h 180"/>
                  <a:gd name="T26" fmla="*/ 2147483647 w 180"/>
                  <a:gd name="T27" fmla="*/ 2147483647 h 180"/>
                  <a:gd name="T28" fmla="*/ 2147483647 w 180"/>
                  <a:gd name="T29" fmla="*/ 2147483647 h 180"/>
                  <a:gd name="T30" fmla="*/ 2147483647 w 180"/>
                  <a:gd name="T31" fmla="*/ 2147483647 h 180"/>
                  <a:gd name="T32" fmla="*/ 2147483647 w 180"/>
                  <a:gd name="T33" fmla="*/ 2147483647 h 180"/>
                  <a:gd name="T34" fmla="*/ 2147483647 w 180"/>
                  <a:gd name="T35" fmla="*/ 2147483647 h 180"/>
                  <a:gd name="T36" fmla="*/ 2147483647 w 180"/>
                  <a:gd name="T37" fmla="*/ 2147483647 h 180"/>
                  <a:gd name="T38" fmla="*/ 2147483647 w 180"/>
                  <a:gd name="T39" fmla="*/ 2147483647 h 180"/>
                  <a:gd name="T40" fmla="*/ 2147483647 w 180"/>
                  <a:gd name="T41" fmla="*/ 2147483647 h 180"/>
                  <a:gd name="T42" fmla="*/ 2147483647 w 18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5" name="Freeform 71"/>
              <p:cNvSpPr/>
              <p:nvPr/>
            </p:nvSpPr>
            <p:spPr bwMode="auto">
              <a:xfrm>
                <a:off x="5672778" y="4080033"/>
                <a:ext cx="170443" cy="283907"/>
              </a:xfrm>
              <a:custGeom>
                <a:avLst/>
                <a:gdLst>
                  <a:gd name="T0" fmla="*/ 2147483647 w 34"/>
                  <a:gd name="T1" fmla="*/ 2147483647 h 54"/>
                  <a:gd name="T2" fmla="*/ 2147483647 w 34"/>
                  <a:gd name="T3" fmla="*/ 2147483647 h 54"/>
                  <a:gd name="T4" fmla="*/ 2147483647 w 34"/>
                  <a:gd name="T5" fmla="*/ 2147483647 h 54"/>
                  <a:gd name="T6" fmla="*/ 2147483647 w 34"/>
                  <a:gd name="T7" fmla="*/ 2147483647 h 54"/>
                  <a:gd name="T8" fmla="*/ 2147483647 w 34"/>
                  <a:gd name="T9" fmla="*/ 2147483647 h 54"/>
                  <a:gd name="T10" fmla="*/ 2147483647 w 34"/>
                  <a:gd name="T11" fmla="*/ 2147483647 h 54"/>
                  <a:gd name="T12" fmla="*/ 2147483647 w 34"/>
                  <a:gd name="T13" fmla="*/ 2147483647 h 54"/>
                  <a:gd name="T14" fmla="*/ 2147483647 w 34"/>
                  <a:gd name="T15" fmla="*/ 2147483647 h 54"/>
                  <a:gd name="T16" fmla="*/ 2147483647 w 34"/>
                  <a:gd name="T17" fmla="*/ 2147483647 h 54"/>
                  <a:gd name="T18" fmla="*/ 2147483647 w 34"/>
                  <a:gd name="T19" fmla="*/ 2147483647 h 54"/>
                  <a:gd name="T20" fmla="*/ 2147483647 w 34"/>
                  <a:gd name="T21" fmla="*/ 2147483647 h 54"/>
                  <a:gd name="T22" fmla="*/ 2147483647 w 34"/>
                  <a:gd name="T23" fmla="*/ 2147483647 h 54"/>
                  <a:gd name="T24" fmla="*/ 0 w 34"/>
                  <a:gd name="T25" fmla="*/ 2147483647 h 54"/>
                  <a:gd name="T26" fmla="*/ 0 w 34"/>
                  <a:gd name="T27" fmla="*/ 2147483647 h 54"/>
                  <a:gd name="T28" fmla="*/ 2147483647 w 34"/>
                  <a:gd name="T29" fmla="*/ 2147483647 h 54"/>
                  <a:gd name="T30" fmla="*/ 2147483647 w 34"/>
                  <a:gd name="T31" fmla="*/ 2147483647 h 54"/>
                  <a:gd name="T32" fmla="*/ 2147483647 w 34"/>
                  <a:gd name="T33" fmla="*/ 2147483647 h 54"/>
                  <a:gd name="T34" fmla="*/ 2147483647 w 34"/>
                  <a:gd name="T35" fmla="*/ 2147483647 h 54"/>
                  <a:gd name="T36" fmla="*/ 2147483647 w 34"/>
                  <a:gd name="T37" fmla="*/ 2147483647 h 54"/>
                  <a:gd name="T38" fmla="*/ 2147483647 w 34"/>
                  <a:gd name="T39" fmla="*/ 2147483647 h 54"/>
                  <a:gd name="T40" fmla="*/ 2147483647 w 34"/>
                  <a:gd name="T41" fmla="*/ 2147483647 h 54"/>
                  <a:gd name="T42" fmla="*/ 2147483647 w 34"/>
                  <a:gd name="T43" fmla="*/ 2147483647 h 54"/>
                  <a:gd name="T44" fmla="*/ 2147483647 w 34"/>
                  <a:gd name="T45" fmla="*/ 2147483647 h 54"/>
                  <a:gd name="T46" fmla="*/ 2147483647 w 34"/>
                  <a:gd name="T47" fmla="*/ 2147483647 h 54"/>
                  <a:gd name="T48" fmla="*/ 2147483647 w 34"/>
                  <a:gd name="T49" fmla="*/ 2147483647 h 54"/>
                  <a:gd name="T50" fmla="*/ 2147483647 w 34"/>
                  <a:gd name="T51" fmla="*/ 2147483647 h 54"/>
                  <a:gd name="T52" fmla="*/ 2147483647 w 34"/>
                  <a:gd name="T53" fmla="*/ 2147483647 h 54"/>
                  <a:gd name="T54" fmla="*/ 2147483647 w 34"/>
                  <a:gd name="T55" fmla="*/ 2147483647 h 54"/>
                  <a:gd name="T56" fmla="*/ 2147483647 w 34"/>
                  <a:gd name="T57" fmla="*/ 2147483647 h 54"/>
                  <a:gd name="T58" fmla="*/ 2147483647 w 34"/>
                  <a:gd name="T59" fmla="*/ 2147483647 h 54"/>
                  <a:gd name="T60" fmla="*/ 2147483647 w 34"/>
                  <a:gd name="T61" fmla="*/ 2147483647 h 54"/>
                  <a:gd name="T62" fmla="*/ 2147483647 w 34"/>
                  <a:gd name="T63" fmla="*/ 2147483647 h 54"/>
                  <a:gd name="T64" fmla="*/ 2147483647 w 34"/>
                  <a:gd name="T65" fmla="*/ 2147483647 h 54"/>
                  <a:gd name="T66" fmla="*/ 2147483647 w 34"/>
                  <a:gd name="T67" fmla="*/ 2147483647 h 54"/>
                  <a:gd name="T68" fmla="*/ 2147483647 w 34"/>
                  <a:gd name="T69" fmla="*/ 0 h 54"/>
                  <a:gd name="T70" fmla="*/ 2147483647 w 34"/>
                  <a:gd name="T71" fmla="*/ 0 h 54"/>
                  <a:gd name="T72" fmla="*/ 2147483647 w 34"/>
                  <a:gd name="T73" fmla="*/ 2147483647 h 54"/>
                  <a:gd name="T74" fmla="*/ 2147483647 w 34"/>
                  <a:gd name="T75" fmla="*/ 2147483647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6" name="Freeform 72"/>
              <p:cNvSpPr/>
              <p:nvPr/>
            </p:nvSpPr>
            <p:spPr bwMode="auto">
              <a:xfrm>
                <a:off x="5672778" y="3917801"/>
                <a:ext cx="165401" cy="178243"/>
              </a:xfrm>
              <a:custGeom>
                <a:avLst/>
                <a:gdLst>
                  <a:gd name="T0" fmla="*/ 2147483647 w 33"/>
                  <a:gd name="T1" fmla="*/ 2147483647 h 34"/>
                  <a:gd name="T2" fmla="*/ 2147483647 w 33"/>
                  <a:gd name="T3" fmla="*/ 2147483647 h 34"/>
                  <a:gd name="T4" fmla="*/ 2147483647 w 33"/>
                  <a:gd name="T5" fmla="*/ 2147483647 h 34"/>
                  <a:gd name="T6" fmla="*/ 2147483647 w 33"/>
                  <a:gd name="T7" fmla="*/ 2147483647 h 34"/>
                  <a:gd name="T8" fmla="*/ 2147483647 w 33"/>
                  <a:gd name="T9" fmla="*/ 0 h 34"/>
                  <a:gd name="T10" fmla="*/ 2147483647 w 33"/>
                  <a:gd name="T11" fmla="*/ 2147483647 h 34"/>
                  <a:gd name="T12" fmla="*/ 2147483647 w 33"/>
                  <a:gd name="T13" fmla="*/ 2147483647 h 34"/>
                  <a:gd name="T14" fmla="*/ 2147483647 w 33"/>
                  <a:gd name="T15" fmla="*/ 2147483647 h 34"/>
                  <a:gd name="T16" fmla="*/ 2147483647 w 33"/>
                  <a:gd name="T17" fmla="*/ 2147483647 h 34"/>
                  <a:gd name="T18" fmla="*/ 2147483647 w 33"/>
                  <a:gd name="T19" fmla="*/ 2147483647 h 34"/>
                  <a:gd name="T20" fmla="*/ 2147483647 w 33"/>
                  <a:gd name="T21" fmla="*/ 2147483647 h 34"/>
                  <a:gd name="T22" fmla="*/ 0 w 33"/>
                  <a:gd name="T23" fmla="*/ 2147483647 h 34"/>
                  <a:gd name="T24" fmla="*/ 2147483647 w 33"/>
                  <a:gd name="T25" fmla="*/ 2147483647 h 34"/>
                  <a:gd name="T26" fmla="*/ 2147483647 w 33"/>
                  <a:gd name="T27" fmla="*/ 2147483647 h 34"/>
                  <a:gd name="T28" fmla="*/ 2147483647 w 33"/>
                  <a:gd name="T29" fmla="*/ 2147483647 h 34"/>
                  <a:gd name="T30" fmla="*/ 2147483647 w 33"/>
                  <a:gd name="T31" fmla="*/ 2147483647 h 34"/>
                  <a:gd name="T32" fmla="*/ 2147483647 w 33"/>
                  <a:gd name="T33" fmla="*/ 2147483647 h 34"/>
                  <a:gd name="T34" fmla="*/ 2147483647 w 33"/>
                  <a:gd name="T35" fmla="*/ 2147483647 h 34"/>
                  <a:gd name="T36" fmla="*/ 2147483647 w 33"/>
                  <a:gd name="T37" fmla="*/ 2147483647 h 34"/>
                  <a:gd name="T38" fmla="*/ 2147483647 w 33"/>
                  <a:gd name="T39" fmla="*/ 2147483647 h 34"/>
                  <a:gd name="T40" fmla="*/ 2147483647 w 33"/>
                  <a:gd name="T41" fmla="*/ 2147483647 h 34"/>
                  <a:gd name="T42" fmla="*/ 2147483647 w 33"/>
                  <a:gd name="T43" fmla="*/ 2147483647 h 34"/>
                  <a:gd name="T44" fmla="*/ 2147483647 w 33"/>
                  <a:gd name="T45" fmla="*/ 2147483647 h 34"/>
                  <a:gd name="T46" fmla="*/ 2147483647 w 33"/>
                  <a:gd name="T47" fmla="*/ 2147483647 h 34"/>
                  <a:gd name="T48" fmla="*/ 2147483647 w 33"/>
                  <a:gd name="T49" fmla="*/ 2147483647 h 34"/>
                  <a:gd name="T50" fmla="*/ 2147483647 w 33"/>
                  <a:gd name="T51" fmla="*/ 2147483647 h 34"/>
                  <a:gd name="T52" fmla="*/ 2147483647 w 33"/>
                  <a:gd name="T53" fmla="*/ 2147483647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7" name="Freeform 73"/>
              <p:cNvSpPr/>
              <p:nvPr/>
            </p:nvSpPr>
            <p:spPr bwMode="auto">
              <a:xfrm>
                <a:off x="5393413" y="4001051"/>
                <a:ext cx="189605" cy="200656"/>
              </a:xfrm>
              <a:custGeom>
                <a:avLst/>
                <a:gdLst>
                  <a:gd name="T0" fmla="*/ 2147483647 w 38"/>
                  <a:gd name="T1" fmla="*/ 2147483647 h 38"/>
                  <a:gd name="T2" fmla="*/ 2147483647 w 38"/>
                  <a:gd name="T3" fmla="*/ 2147483647 h 38"/>
                  <a:gd name="T4" fmla="*/ 2147483647 w 38"/>
                  <a:gd name="T5" fmla="*/ 2147483647 h 38"/>
                  <a:gd name="T6" fmla="*/ 2147483647 w 38"/>
                  <a:gd name="T7" fmla="*/ 2147483647 h 38"/>
                  <a:gd name="T8" fmla="*/ 2147483647 w 38"/>
                  <a:gd name="T9" fmla="*/ 2147483647 h 38"/>
                  <a:gd name="T10" fmla="*/ 2147483647 w 38"/>
                  <a:gd name="T11" fmla="*/ 2147483647 h 38"/>
                  <a:gd name="T12" fmla="*/ 2147483647 w 38"/>
                  <a:gd name="T13" fmla="*/ 2147483647 h 38"/>
                  <a:gd name="T14" fmla="*/ 2147483647 w 38"/>
                  <a:gd name="T15" fmla="*/ 2147483647 h 38"/>
                  <a:gd name="T16" fmla="*/ 2147483647 w 38"/>
                  <a:gd name="T17" fmla="*/ 2147483647 h 38"/>
                  <a:gd name="T18" fmla="*/ 2147483647 w 38"/>
                  <a:gd name="T19" fmla="*/ 2147483647 h 38"/>
                  <a:gd name="T20" fmla="*/ 2147483647 w 38"/>
                  <a:gd name="T21" fmla="*/ 2147483647 h 38"/>
                  <a:gd name="T22" fmla="*/ 2147483647 w 38"/>
                  <a:gd name="T23" fmla="*/ 2147483647 h 38"/>
                  <a:gd name="T24" fmla="*/ 2147483647 w 38"/>
                  <a:gd name="T25" fmla="*/ 2147483647 h 38"/>
                  <a:gd name="T26" fmla="*/ 2147483647 w 38"/>
                  <a:gd name="T27" fmla="*/ 2147483647 h 38"/>
                  <a:gd name="T28" fmla="*/ 2147483647 w 38"/>
                  <a:gd name="T29" fmla="*/ 2147483647 h 38"/>
                  <a:gd name="T30" fmla="*/ 2147483647 w 38"/>
                  <a:gd name="T31" fmla="*/ 2147483647 h 38"/>
                  <a:gd name="T32" fmla="*/ 2147483647 w 38"/>
                  <a:gd name="T33" fmla="*/ 0 h 38"/>
                  <a:gd name="T34" fmla="*/ 2147483647 w 38"/>
                  <a:gd name="T35" fmla="*/ 0 h 38"/>
                  <a:gd name="T36" fmla="*/ 2147483647 w 38"/>
                  <a:gd name="T37" fmla="*/ 2147483647 h 38"/>
                  <a:gd name="T38" fmla="*/ 2147483647 w 38"/>
                  <a:gd name="T39" fmla="*/ 2147483647 h 38"/>
                  <a:gd name="T40" fmla="*/ 2147483647 w 38"/>
                  <a:gd name="T41" fmla="*/ 2147483647 h 38"/>
                  <a:gd name="T42" fmla="*/ 0 w 38"/>
                  <a:gd name="T43" fmla="*/ 2147483647 h 38"/>
                  <a:gd name="T44" fmla="*/ 0 w 38"/>
                  <a:gd name="T45" fmla="*/ 2147483647 h 38"/>
                  <a:gd name="T46" fmla="*/ 2147483647 w 38"/>
                  <a:gd name="T47" fmla="*/ 2147483647 h 38"/>
                  <a:gd name="T48" fmla="*/ 2147483647 w 38"/>
                  <a:gd name="T49" fmla="*/ 2147483647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8" name="Freeform 74"/>
              <p:cNvSpPr/>
              <p:nvPr/>
            </p:nvSpPr>
            <p:spPr bwMode="auto">
              <a:xfrm>
                <a:off x="5393413" y="3812137"/>
                <a:ext cx="294493" cy="309522"/>
              </a:xfrm>
              <a:custGeom>
                <a:avLst/>
                <a:gdLst>
                  <a:gd name="T0" fmla="*/ 2147483647 w 59"/>
                  <a:gd name="T1" fmla="*/ 2147483647 h 59"/>
                  <a:gd name="T2" fmla="*/ 2147483647 w 59"/>
                  <a:gd name="T3" fmla="*/ 2147483647 h 59"/>
                  <a:gd name="T4" fmla="*/ 2147483647 w 59"/>
                  <a:gd name="T5" fmla="*/ 2147483647 h 59"/>
                  <a:gd name="T6" fmla="*/ 2147483647 w 59"/>
                  <a:gd name="T7" fmla="*/ 2147483647 h 59"/>
                  <a:gd name="T8" fmla="*/ 2147483647 w 59"/>
                  <a:gd name="T9" fmla="*/ 2147483647 h 59"/>
                  <a:gd name="T10" fmla="*/ 2147483647 w 59"/>
                  <a:gd name="T11" fmla="*/ 2147483647 h 59"/>
                  <a:gd name="T12" fmla="*/ 0 w 59"/>
                  <a:gd name="T13" fmla="*/ 2147483647 h 59"/>
                  <a:gd name="T14" fmla="*/ 2147483647 w 59"/>
                  <a:gd name="T15" fmla="*/ 2147483647 h 59"/>
                  <a:gd name="T16" fmla="*/ 2147483647 w 59"/>
                  <a:gd name="T17" fmla="*/ 2147483647 h 59"/>
                  <a:gd name="T18" fmla="*/ 2147483647 w 59"/>
                  <a:gd name="T19" fmla="*/ 2147483647 h 59"/>
                  <a:gd name="T20" fmla="*/ 2147483647 w 59"/>
                  <a:gd name="T21" fmla="*/ 2147483647 h 59"/>
                  <a:gd name="T22" fmla="*/ 2147483647 w 59"/>
                  <a:gd name="T23" fmla="*/ 2147483647 h 59"/>
                  <a:gd name="T24" fmla="*/ 2147483647 w 59"/>
                  <a:gd name="T25" fmla="*/ 2147483647 h 59"/>
                  <a:gd name="T26" fmla="*/ 2147483647 w 59"/>
                  <a:gd name="T27" fmla="*/ 2147483647 h 59"/>
                  <a:gd name="T28" fmla="*/ 2147483647 w 59"/>
                  <a:gd name="T29" fmla="*/ 2147483647 h 59"/>
                  <a:gd name="T30" fmla="*/ 2147483647 w 59"/>
                  <a:gd name="T31" fmla="*/ 2147483647 h 59"/>
                  <a:gd name="T32" fmla="*/ 2147483647 w 59"/>
                  <a:gd name="T33" fmla="*/ 2147483647 h 59"/>
                  <a:gd name="T34" fmla="*/ 2147483647 w 59"/>
                  <a:gd name="T35" fmla="*/ 2147483647 h 59"/>
                  <a:gd name="T36" fmla="*/ 2147483647 w 59"/>
                  <a:gd name="T37" fmla="*/ 2147483647 h 59"/>
                  <a:gd name="T38" fmla="*/ 2147483647 w 59"/>
                  <a:gd name="T39" fmla="*/ 2147483647 h 59"/>
                  <a:gd name="T40" fmla="*/ 2147483647 w 59"/>
                  <a:gd name="T41" fmla="*/ 2147483647 h 59"/>
                  <a:gd name="T42" fmla="*/ 2147483647 w 59"/>
                  <a:gd name="T43" fmla="*/ 2147483647 h 59"/>
                  <a:gd name="T44" fmla="*/ 2147483647 w 59"/>
                  <a:gd name="T45" fmla="*/ 2147483647 h 59"/>
                  <a:gd name="T46" fmla="*/ 2147483647 w 59"/>
                  <a:gd name="T47" fmla="*/ 2147483647 h 59"/>
                  <a:gd name="T48" fmla="*/ 2147483647 w 59"/>
                  <a:gd name="T49" fmla="*/ 2147483647 h 59"/>
                  <a:gd name="T50" fmla="*/ 2147483647 w 59"/>
                  <a:gd name="T51" fmla="*/ 2147483647 h 59"/>
                  <a:gd name="T52" fmla="*/ 2147483647 w 59"/>
                  <a:gd name="T53" fmla="*/ 2147483647 h 59"/>
                  <a:gd name="T54" fmla="*/ 2147483647 w 59"/>
                  <a:gd name="T55" fmla="*/ 2147483647 h 59"/>
                  <a:gd name="T56" fmla="*/ 2147483647 w 59"/>
                  <a:gd name="T57" fmla="*/ 2147483647 h 59"/>
                  <a:gd name="T58" fmla="*/ 2147483647 w 59"/>
                  <a:gd name="T59" fmla="*/ 2147483647 h 59"/>
                  <a:gd name="T60" fmla="*/ 2147483647 w 59"/>
                  <a:gd name="T61" fmla="*/ 2147483647 h 59"/>
                  <a:gd name="T62" fmla="*/ 2147483647 w 59"/>
                  <a:gd name="T63" fmla="*/ 2147483647 h 59"/>
                  <a:gd name="T64" fmla="*/ 2147483647 w 59"/>
                  <a:gd name="T65" fmla="*/ 2147483647 h 59"/>
                  <a:gd name="T66" fmla="*/ 2147483647 w 59"/>
                  <a:gd name="T67" fmla="*/ 2147483647 h 59"/>
                  <a:gd name="T68" fmla="*/ 2147483647 w 59"/>
                  <a:gd name="T69" fmla="*/ 0 h 59"/>
                  <a:gd name="T70" fmla="*/ 2147483647 w 59"/>
                  <a:gd name="T71" fmla="*/ 2147483647 h 59"/>
                  <a:gd name="T72" fmla="*/ 2147483647 w 59"/>
                  <a:gd name="T73" fmla="*/ 2147483647 h 59"/>
                  <a:gd name="T74" fmla="*/ 2147483647 w 59"/>
                  <a:gd name="T75" fmla="*/ 2147483647 h 59"/>
                  <a:gd name="T76" fmla="*/ 2147483647 w 59"/>
                  <a:gd name="T77" fmla="*/ 2147483647 h 59"/>
                  <a:gd name="T78" fmla="*/ 2147483647 w 59"/>
                  <a:gd name="T79" fmla="*/ 2147483647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9" name="Freeform 75"/>
              <p:cNvSpPr/>
              <p:nvPr/>
            </p:nvSpPr>
            <p:spPr bwMode="auto">
              <a:xfrm>
                <a:off x="5722196" y="3601874"/>
                <a:ext cx="234990" cy="238012"/>
              </a:xfrm>
              <a:custGeom>
                <a:avLst/>
                <a:gdLst>
                  <a:gd name="T0" fmla="*/ 2147483647 w 47"/>
                  <a:gd name="T1" fmla="*/ 2147483647 h 45"/>
                  <a:gd name="T2" fmla="*/ 2147483647 w 47"/>
                  <a:gd name="T3" fmla="*/ 2147483647 h 45"/>
                  <a:gd name="T4" fmla="*/ 2147483647 w 47"/>
                  <a:gd name="T5" fmla="*/ 2147483647 h 45"/>
                  <a:gd name="T6" fmla="*/ 2147483647 w 47"/>
                  <a:gd name="T7" fmla="*/ 2147483647 h 45"/>
                  <a:gd name="T8" fmla="*/ 2147483647 w 47"/>
                  <a:gd name="T9" fmla="*/ 2147483647 h 45"/>
                  <a:gd name="T10" fmla="*/ 2147483647 w 47"/>
                  <a:gd name="T11" fmla="*/ 2147483647 h 45"/>
                  <a:gd name="T12" fmla="*/ 2147483647 w 47"/>
                  <a:gd name="T13" fmla="*/ 2147483647 h 45"/>
                  <a:gd name="T14" fmla="*/ 2147483647 w 47"/>
                  <a:gd name="T15" fmla="*/ 2147483647 h 45"/>
                  <a:gd name="T16" fmla="*/ 2147483647 w 47"/>
                  <a:gd name="T17" fmla="*/ 2147483647 h 45"/>
                  <a:gd name="T18" fmla="*/ 2147483647 w 47"/>
                  <a:gd name="T19" fmla="*/ 2147483647 h 45"/>
                  <a:gd name="T20" fmla="*/ 2147483647 w 47"/>
                  <a:gd name="T21" fmla="*/ 2147483647 h 45"/>
                  <a:gd name="T22" fmla="*/ 2147483647 w 47"/>
                  <a:gd name="T23" fmla="*/ 2147483647 h 45"/>
                  <a:gd name="T24" fmla="*/ 2147483647 w 47"/>
                  <a:gd name="T25" fmla="*/ 2147483647 h 45"/>
                  <a:gd name="T26" fmla="*/ 2147483647 w 47"/>
                  <a:gd name="T27" fmla="*/ 2147483647 h 45"/>
                  <a:gd name="T28" fmla="*/ 2147483647 w 47"/>
                  <a:gd name="T29" fmla="*/ 0 h 45"/>
                  <a:gd name="T30" fmla="*/ 2147483647 w 47"/>
                  <a:gd name="T31" fmla="*/ 0 h 45"/>
                  <a:gd name="T32" fmla="*/ 2147483647 w 47"/>
                  <a:gd name="T33" fmla="*/ 2147483647 h 45"/>
                  <a:gd name="T34" fmla="*/ 2147483647 w 47"/>
                  <a:gd name="T35" fmla="*/ 2147483647 h 45"/>
                  <a:gd name="T36" fmla="*/ 2147483647 w 47"/>
                  <a:gd name="T37" fmla="*/ 2147483647 h 45"/>
                  <a:gd name="T38" fmla="*/ 2147483647 w 47"/>
                  <a:gd name="T39" fmla="*/ 2147483647 h 45"/>
                  <a:gd name="T40" fmla="*/ 2147483647 w 47"/>
                  <a:gd name="T41" fmla="*/ 2147483647 h 45"/>
                  <a:gd name="T42" fmla="*/ 2147483647 w 47"/>
                  <a:gd name="T43" fmla="*/ 2147483647 h 45"/>
                  <a:gd name="T44" fmla="*/ 2147483647 w 47"/>
                  <a:gd name="T45" fmla="*/ 2147483647 h 45"/>
                  <a:gd name="T46" fmla="*/ 0 w 47"/>
                  <a:gd name="T47" fmla="*/ 2147483647 h 45"/>
                  <a:gd name="T48" fmla="*/ 2147483647 w 47"/>
                  <a:gd name="T49" fmla="*/ 2147483647 h 45"/>
                  <a:gd name="T50" fmla="*/ 2147483647 w 47"/>
                  <a:gd name="T51" fmla="*/ 2147483647 h 45"/>
                  <a:gd name="T52" fmla="*/ 2147483647 w 47"/>
                  <a:gd name="T53" fmla="*/ 2147483647 h 45"/>
                  <a:gd name="T54" fmla="*/ 2147483647 w 47"/>
                  <a:gd name="T55" fmla="*/ 2147483647 h 45"/>
                  <a:gd name="T56" fmla="*/ 2147483647 w 47"/>
                  <a:gd name="T57" fmla="*/ 2147483647 h 45"/>
                  <a:gd name="T58" fmla="*/ 2147483647 w 47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0" name="Freeform 76"/>
              <p:cNvSpPr/>
              <p:nvPr/>
            </p:nvSpPr>
            <p:spPr bwMode="auto">
              <a:xfrm>
                <a:off x="5737325" y="3822810"/>
                <a:ext cx="130102" cy="157963"/>
              </a:xfrm>
              <a:custGeom>
                <a:avLst/>
                <a:gdLst>
                  <a:gd name="T0" fmla="*/ 2147483647 w 26"/>
                  <a:gd name="T1" fmla="*/ 2147483647 h 30"/>
                  <a:gd name="T2" fmla="*/ 2147483647 w 26"/>
                  <a:gd name="T3" fmla="*/ 2147483647 h 30"/>
                  <a:gd name="T4" fmla="*/ 2147483647 w 26"/>
                  <a:gd name="T5" fmla="*/ 2147483647 h 30"/>
                  <a:gd name="T6" fmla="*/ 2147483647 w 26"/>
                  <a:gd name="T7" fmla="*/ 2147483647 h 30"/>
                  <a:gd name="T8" fmla="*/ 2147483647 w 26"/>
                  <a:gd name="T9" fmla="*/ 2147483647 h 30"/>
                  <a:gd name="T10" fmla="*/ 2147483647 w 26"/>
                  <a:gd name="T11" fmla="*/ 2147483647 h 30"/>
                  <a:gd name="T12" fmla="*/ 2147483647 w 26"/>
                  <a:gd name="T13" fmla="*/ 2147483647 h 30"/>
                  <a:gd name="T14" fmla="*/ 2147483647 w 26"/>
                  <a:gd name="T15" fmla="*/ 0 h 30"/>
                  <a:gd name="T16" fmla="*/ 2147483647 w 26"/>
                  <a:gd name="T17" fmla="*/ 2147483647 h 30"/>
                  <a:gd name="T18" fmla="*/ 2147483647 w 26"/>
                  <a:gd name="T19" fmla="*/ 2147483647 h 30"/>
                  <a:gd name="T20" fmla="*/ 0 w 26"/>
                  <a:gd name="T21" fmla="*/ 2147483647 h 30"/>
                  <a:gd name="T22" fmla="*/ 2147483647 w 26"/>
                  <a:gd name="T23" fmla="*/ 2147483647 h 30"/>
                  <a:gd name="T24" fmla="*/ 2147483647 w 26"/>
                  <a:gd name="T25" fmla="*/ 2147483647 h 30"/>
                  <a:gd name="T26" fmla="*/ 0 w 26"/>
                  <a:gd name="T27" fmla="*/ 2147483647 h 30"/>
                  <a:gd name="T28" fmla="*/ 2147483647 w 26"/>
                  <a:gd name="T29" fmla="*/ 2147483647 h 30"/>
                  <a:gd name="T30" fmla="*/ 2147483647 w 26"/>
                  <a:gd name="T31" fmla="*/ 2147483647 h 30"/>
                  <a:gd name="T32" fmla="*/ 2147483647 w 26"/>
                  <a:gd name="T33" fmla="*/ 2147483647 h 30"/>
                  <a:gd name="T34" fmla="*/ 2147483647 w 26"/>
                  <a:gd name="T35" fmla="*/ 2147483647 h 30"/>
                  <a:gd name="T36" fmla="*/ 2147483647 w 26"/>
                  <a:gd name="T37" fmla="*/ 2147483647 h 30"/>
                  <a:gd name="T38" fmla="*/ 2147483647 w 26"/>
                  <a:gd name="T39" fmla="*/ 2147483647 h 30"/>
                  <a:gd name="T40" fmla="*/ 2147483647 w 26"/>
                  <a:gd name="T41" fmla="*/ 2147483647 h 30"/>
                  <a:gd name="T42" fmla="*/ 2147483647 w 26"/>
                  <a:gd name="T43" fmla="*/ 2147483647 h 30"/>
                  <a:gd name="T44" fmla="*/ 2147483647 w 26"/>
                  <a:gd name="T45" fmla="*/ 2147483647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1" name="Freeform 77"/>
              <p:cNvSpPr/>
              <p:nvPr/>
            </p:nvSpPr>
            <p:spPr bwMode="auto">
              <a:xfrm>
                <a:off x="5597138" y="4164352"/>
                <a:ext cx="120015" cy="120607"/>
              </a:xfrm>
              <a:custGeom>
                <a:avLst/>
                <a:gdLst>
                  <a:gd name="T0" fmla="*/ 2147483647 w 24"/>
                  <a:gd name="T1" fmla="*/ 2147483647 h 23"/>
                  <a:gd name="T2" fmla="*/ 2147483647 w 24"/>
                  <a:gd name="T3" fmla="*/ 2147483647 h 23"/>
                  <a:gd name="T4" fmla="*/ 2147483647 w 24"/>
                  <a:gd name="T5" fmla="*/ 2147483647 h 23"/>
                  <a:gd name="T6" fmla="*/ 0 w 24"/>
                  <a:gd name="T7" fmla="*/ 2147483647 h 23"/>
                  <a:gd name="T8" fmla="*/ 2147483647 w 24"/>
                  <a:gd name="T9" fmla="*/ 2147483647 h 23"/>
                  <a:gd name="T10" fmla="*/ 2147483647 w 24"/>
                  <a:gd name="T11" fmla="*/ 2147483647 h 23"/>
                  <a:gd name="T12" fmla="*/ 2147483647 w 24"/>
                  <a:gd name="T13" fmla="*/ 2147483647 h 23"/>
                  <a:gd name="T14" fmla="*/ 2147483647 w 24"/>
                  <a:gd name="T15" fmla="*/ 2147483647 h 23"/>
                  <a:gd name="T16" fmla="*/ 2147483647 w 24"/>
                  <a:gd name="T17" fmla="*/ 2147483647 h 23"/>
                  <a:gd name="T18" fmla="*/ 2147483647 w 24"/>
                  <a:gd name="T19" fmla="*/ 2147483647 h 23"/>
                  <a:gd name="T20" fmla="*/ 2147483647 w 24"/>
                  <a:gd name="T21" fmla="*/ 2147483647 h 23"/>
                  <a:gd name="T22" fmla="*/ 2147483647 w 24"/>
                  <a:gd name="T23" fmla="*/ 2147483647 h 23"/>
                  <a:gd name="T24" fmla="*/ 2147483647 w 24"/>
                  <a:gd name="T25" fmla="*/ 2147483647 h 23"/>
                  <a:gd name="T26" fmla="*/ 2147483647 w 24"/>
                  <a:gd name="T27" fmla="*/ 2147483647 h 23"/>
                  <a:gd name="T28" fmla="*/ 2147483647 w 24"/>
                  <a:gd name="T29" fmla="*/ 2147483647 h 23"/>
                  <a:gd name="T30" fmla="*/ 2147483647 w 24"/>
                  <a:gd name="T31" fmla="*/ 0 h 23"/>
                  <a:gd name="T32" fmla="*/ 2147483647 w 24"/>
                  <a:gd name="T33" fmla="*/ 2147483647 h 23"/>
                  <a:gd name="T34" fmla="*/ 2147483647 w 24"/>
                  <a:gd name="T35" fmla="*/ 2147483647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2" name="Freeform 78"/>
              <p:cNvSpPr/>
              <p:nvPr/>
            </p:nvSpPr>
            <p:spPr bwMode="auto">
              <a:xfrm>
                <a:off x="5552762" y="3839887"/>
                <a:ext cx="214819" cy="366089"/>
              </a:xfrm>
              <a:custGeom>
                <a:avLst/>
                <a:gdLst>
                  <a:gd name="T0" fmla="*/ 2147483647 w 43"/>
                  <a:gd name="T1" fmla="*/ 2147483647 h 70"/>
                  <a:gd name="T2" fmla="*/ 2147483647 w 43"/>
                  <a:gd name="T3" fmla="*/ 2147483647 h 70"/>
                  <a:gd name="T4" fmla="*/ 2147483647 w 43"/>
                  <a:gd name="T5" fmla="*/ 2147483647 h 70"/>
                  <a:gd name="T6" fmla="*/ 2147483647 w 43"/>
                  <a:gd name="T7" fmla="*/ 2147483647 h 70"/>
                  <a:gd name="T8" fmla="*/ 2147483647 w 43"/>
                  <a:gd name="T9" fmla="*/ 2147483647 h 70"/>
                  <a:gd name="T10" fmla="*/ 2147483647 w 43"/>
                  <a:gd name="T11" fmla="*/ 2147483647 h 70"/>
                  <a:gd name="T12" fmla="*/ 2147483647 w 43"/>
                  <a:gd name="T13" fmla="*/ 2147483647 h 70"/>
                  <a:gd name="T14" fmla="*/ 2147483647 w 43"/>
                  <a:gd name="T15" fmla="*/ 2147483647 h 70"/>
                  <a:gd name="T16" fmla="*/ 2147483647 w 43"/>
                  <a:gd name="T17" fmla="*/ 2147483647 h 70"/>
                  <a:gd name="T18" fmla="*/ 2147483647 w 43"/>
                  <a:gd name="T19" fmla="*/ 2147483647 h 70"/>
                  <a:gd name="T20" fmla="*/ 2147483647 w 43"/>
                  <a:gd name="T21" fmla="*/ 2147483647 h 70"/>
                  <a:gd name="T22" fmla="*/ 2147483647 w 43"/>
                  <a:gd name="T23" fmla="*/ 2147483647 h 70"/>
                  <a:gd name="T24" fmla="*/ 2147483647 w 43"/>
                  <a:gd name="T25" fmla="*/ 2147483647 h 70"/>
                  <a:gd name="T26" fmla="*/ 2147483647 w 43"/>
                  <a:gd name="T27" fmla="*/ 2147483647 h 70"/>
                  <a:gd name="T28" fmla="*/ 2147483647 w 43"/>
                  <a:gd name="T29" fmla="*/ 2147483647 h 70"/>
                  <a:gd name="T30" fmla="*/ 0 w 43"/>
                  <a:gd name="T31" fmla="*/ 2147483647 h 70"/>
                  <a:gd name="T32" fmla="*/ 0 w 43"/>
                  <a:gd name="T33" fmla="*/ 2147483647 h 70"/>
                  <a:gd name="T34" fmla="*/ 2147483647 w 43"/>
                  <a:gd name="T35" fmla="*/ 2147483647 h 70"/>
                  <a:gd name="T36" fmla="*/ 2147483647 w 43"/>
                  <a:gd name="T37" fmla="*/ 2147483647 h 70"/>
                  <a:gd name="T38" fmla="*/ 2147483647 w 43"/>
                  <a:gd name="T39" fmla="*/ 2147483647 h 70"/>
                  <a:gd name="T40" fmla="*/ 2147483647 w 43"/>
                  <a:gd name="T41" fmla="*/ 2147483647 h 70"/>
                  <a:gd name="T42" fmla="*/ 2147483647 w 43"/>
                  <a:gd name="T43" fmla="*/ 2147483647 h 70"/>
                  <a:gd name="T44" fmla="*/ 2147483647 w 43"/>
                  <a:gd name="T45" fmla="*/ 2147483647 h 70"/>
                  <a:gd name="T46" fmla="*/ 2147483647 w 43"/>
                  <a:gd name="T47" fmla="*/ 2147483647 h 70"/>
                  <a:gd name="T48" fmla="*/ 2147483647 w 43"/>
                  <a:gd name="T49" fmla="*/ 2147483647 h 70"/>
                  <a:gd name="T50" fmla="*/ 2147483647 w 43"/>
                  <a:gd name="T51" fmla="*/ 2147483647 h 70"/>
                  <a:gd name="T52" fmla="*/ 2147483647 w 43"/>
                  <a:gd name="T53" fmla="*/ 2147483647 h 70"/>
                  <a:gd name="T54" fmla="*/ 2147483647 w 43"/>
                  <a:gd name="T55" fmla="*/ 2147483647 h 70"/>
                  <a:gd name="T56" fmla="*/ 2147483647 w 43"/>
                  <a:gd name="T57" fmla="*/ 2147483647 h 70"/>
                  <a:gd name="T58" fmla="*/ 2147483647 w 43"/>
                  <a:gd name="T59" fmla="*/ 2147483647 h 70"/>
                  <a:gd name="T60" fmla="*/ 2147483647 w 43"/>
                  <a:gd name="T61" fmla="*/ 2147483647 h 70"/>
                  <a:gd name="T62" fmla="*/ 2147483647 w 43"/>
                  <a:gd name="T63" fmla="*/ 2147483647 h 70"/>
                  <a:gd name="T64" fmla="*/ 2147483647 w 43"/>
                  <a:gd name="T65" fmla="*/ 2147483647 h 70"/>
                  <a:gd name="T66" fmla="*/ 2147483647 w 43"/>
                  <a:gd name="T67" fmla="*/ 2147483647 h 70"/>
                  <a:gd name="T68" fmla="*/ 2147483647 w 43"/>
                  <a:gd name="T69" fmla="*/ 2147483647 h 70"/>
                  <a:gd name="T70" fmla="*/ 2147483647 w 43"/>
                  <a:gd name="T71" fmla="*/ 2147483647 h 70"/>
                  <a:gd name="T72" fmla="*/ 2147483647 w 43"/>
                  <a:gd name="T73" fmla="*/ 2147483647 h 70"/>
                  <a:gd name="T74" fmla="*/ 2147483647 w 43"/>
                  <a:gd name="T75" fmla="*/ 2147483647 h 70"/>
                  <a:gd name="T76" fmla="*/ 2147483647 w 43"/>
                  <a:gd name="T77" fmla="*/ 2147483647 h 70"/>
                  <a:gd name="T78" fmla="*/ 2147483647 w 43"/>
                  <a:gd name="T79" fmla="*/ 2147483647 h 70"/>
                  <a:gd name="T80" fmla="*/ 2147483647 w 43"/>
                  <a:gd name="T81" fmla="*/ 2147483647 h 70"/>
                  <a:gd name="T82" fmla="*/ 2147483647 w 43"/>
                  <a:gd name="T83" fmla="*/ 2147483647 h 70"/>
                  <a:gd name="T84" fmla="*/ 2147483647 w 43"/>
                  <a:gd name="T85" fmla="*/ 2147483647 h 70"/>
                  <a:gd name="T86" fmla="*/ 2147483647 w 43"/>
                  <a:gd name="T87" fmla="*/ 2147483647 h 70"/>
                  <a:gd name="T88" fmla="*/ 2147483647 w 43"/>
                  <a:gd name="T89" fmla="*/ 2147483647 h 70"/>
                  <a:gd name="T90" fmla="*/ 2147483647 w 43"/>
                  <a:gd name="T91" fmla="*/ 2147483647 h 70"/>
                  <a:gd name="T92" fmla="*/ 2147483647 w 43"/>
                  <a:gd name="T93" fmla="*/ 2147483647 h 70"/>
                  <a:gd name="T94" fmla="*/ 2147483647 w 43"/>
                  <a:gd name="T95" fmla="*/ 2147483647 h 70"/>
                  <a:gd name="T96" fmla="*/ 2147483647 w 43"/>
                  <a:gd name="T97" fmla="*/ 2147483647 h 70"/>
                  <a:gd name="T98" fmla="*/ 2147483647 w 43"/>
                  <a:gd name="T99" fmla="*/ 2147483647 h 70"/>
                  <a:gd name="T100" fmla="*/ 2147483647 w 43"/>
                  <a:gd name="T101" fmla="*/ 2147483647 h 70"/>
                  <a:gd name="T102" fmla="*/ 2147483647 w 43"/>
                  <a:gd name="T103" fmla="*/ 2147483647 h 70"/>
                  <a:gd name="T104" fmla="*/ 2147483647 w 43"/>
                  <a:gd name="T105" fmla="*/ 2147483647 h 70"/>
                  <a:gd name="T106" fmla="*/ 2147483647 w 43"/>
                  <a:gd name="T107" fmla="*/ 2147483647 h 70"/>
                  <a:gd name="T108" fmla="*/ 2147483647 w 43"/>
                  <a:gd name="T109" fmla="*/ 2147483647 h 70"/>
                  <a:gd name="T110" fmla="*/ 2147483647 w 43"/>
                  <a:gd name="T111" fmla="*/ 0 h 70"/>
                  <a:gd name="T112" fmla="*/ 2147483647 w 43"/>
                  <a:gd name="T113" fmla="*/ 0 h 70"/>
                  <a:gd name="T114" fmla="*/ 2147483647 w 43"/>
                  <a:gd name="T115" fmla="*/ 2147483647 h 70"/>
                  <a:gd name="T116" fmla="*/ 2147483647 w 43"/>
                  <a:gd name="T117" fmla="*/ 0 h 70"/>
                  <a:gd name="T118" fmla="*/ 2147483647 w 43"/>
                  <a:gd name="T119" fmla="*/ 2147483647 h 70"/>
                  <a:gd name="T120" fmla="*/ 2147483647 w 43"/>
                  <a:gd name="T121" fmla="*/ 2147483647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3" name="Freeform 79"/>
              <p:cNvSpPr/>
              <p:nvPr/>
            </p:nvSpPr>
            <p:spPr bwMode="auto">
              <a:xfrm>
                <a:off x="5125142" y="3649905"/>
                <a:ext cx="119008" cy="94991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2147483647 w 144"/>
                  <a:gd name="T39" fmla="*/ 2147483647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4" name="Freeform 80"/>
              <p:cNvSpPr/>
              <p:nvPr/>
            </p:nvSpPr>
            <p:spPr bwMode="auto">
              <a:xfrm>
                <a:off x="5125142" y="3649905"/>
                <a:ext cx="119008" cy="94991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5" name="Freeform 81"/>
              <p:cNvSpPr/>
              <p:nvPr/>
            </p:nvSpPr>
            <p:spPr bwMode="auto">
              <a:xfrm>
                <a:off x="5203808" y="3719280"/>
                <a:ext cx="15128" cy="4269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w 18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6" name="Freeform 82"/>
              <p:cNvSpPr/>
              <p:nvPr/>
            </p:nvSpPr>
            <p:spPr bwMode="auto">
              <a:xfrm>
                <a:off x="5203808" y="3719280"/>
                <a:ext cx="15128" cy="4269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7" name="Freeform 83"/>
              <p:cNvSpPr/>
              <p:nvPr/>
            </p:nvSpPr>
            <p:spPr bwMode="auto">
              <a:xfrm>
                <a:off x="5154389" y="3723549"/>
                <a:ext cx="64546" cy="88588"/>
              </a:xfrm>
              <a:custGeom>
                <a:avLst/>
                <a:gdLst>
                  <a:gd name="T0" fmla="*/ 2147483647 w 78"/>
                  <a:gd name="T1" fmla="*/ 2147483647 h 102"/>
                  <a:gd name="T2" fmla="*/ 2147483647 w 78"/>
                  <a:gd name="T3" fmla="*/ 0 h 102"/>
                  <a:gd name="T4" fmla="*/ 2147483647 w 78"/>
                  <a:gd name="T5" fmla="*/ 0 h 102"/>
                  <a:gd name="T6" fmla="*/ 2147483647 w 78"/>
                  <a:gd name="T7" fmla="*/ 0 h 102"/>
                  <a:gd name="T8" fmla="*/ 0 w 78"/>
                  <a:gd name="T9" fmla="*/ 2147483647 h 102"/>
                  <a:gd name="T10" fmla="*/ 2147483647 w 78"/>
                  <a:gd name="T11" fmla="*/ 2147483647 h 102"/>
                  <a:gd name="T12" fmla="*/ 0 w 78"/>
                  <a:gd name="T13" fmla="*/ 2147483647 h 102"/>
                  <a:gd name="T14" fmla="*/ 0 w 78"/>
                  <a:gd name="T15" fmla="*/ 2147483647 h 102"/>
                  <a:gd name="T16" fmla="*/ 2147483647 w 78"/>
                  <a:gd name="T17" fmla="*/ 2147483647 h 102"/>
                  <a:gd name="T18" fmla="*/ 2147483647 w 78"/>
                  <a:gd name="T19" fmla="*/ 2147483647 h 102"/>
                  <a:gd name="T20" fmla="*/ 2147483647 w 78"/>
                  <a:gd name="T21" fmla="*/ 2147483647 h 102"/>
                  <a:gd name="T22" fmla="*/ 2147483647 w 78"/>
                  <a:gd name="T23" fmla="*/ 2147483647 h 102"/>
                  <a:gd name="T24" fmla="*/ 2147483647 w 78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8" name="Freeform 84"/>
              <p:cNvSpPr/>
              <p:nvPr/>
            </p:nvSpPr>
            <p:spPr bwMode="auto">
              <a:xfrm>
                <a:off x="5250201" y="3655241"/>
                <a:ext cx="188597" cy="179310"/>
              </a:xfrm>
              <a:custGeom>
                <a:avLst/>
                <a:gdLst>
                  <a:gd name="T0" fmla="*/ 2147483647 w 228"/>
                  <a:gd name="T1" fmla="*/ 2147483647 h 205"/>
                  <a:gd name="T2" fmla="*/ 2147483647 w 228"/>
                  <a:gd name="T3" fmla="*/ 2147483647 h 205"/>
                  <a:gd name="T4" fmla="*/ 2147483647 w 228"/>
                  <a:gd name="T5" fmla="*/ 2147483647 h 205"/>
                  <a:gd name="T6" fmla="*/ 2147483647 w 228"/>
                  <a:gd name="T7" fmla="*/ 2147483647 h 205"/>
                  <a:gd name="T8" fmla="*/ 2147483647 w 228"/>
                  <a:gd name="T9" fmla="*/ 2147483647 h 205"/>
                  <a:gd name="T10" fmla="*/ 2147483647 w 228"/>
                  <a:gd name="T11" fmla="*/ 2147483647 h 205"/>
                  <a:gd name="T12" fmla="*/ 2147483647 w 228"/>
                  <a:gd name="T13" fmla="*/ 2147483647 h 205"/>
                  <a:gd name="T14" fmla="*/ 2147483647 w 228"/>
                  <a:gd name="T15" fmla="*/ 2147483647 h 205"/>
                  <a:gd name="T16" fmla="*/ 2147483647 w 228"/>
                  <a:gd name="T17" fmla="*/ 2147483647 h 205"/>
                  <a:gd name="T18" fmla="*/ 2147483647 w 228"/>
                  <a:gd name="T19" fmla="*/ 0 h 205"/>
                  <a:gd name="T20" fmla="*/ 2147483647 w 228"/>
                  <a:gd name="T21" fmla="*/ 2147483647 h 205"/>
                  <a:gd name="T22" fmla="*/ 2147483647 w 228"/>
                  <a:gd name="T23" fmla="*/ 2147483647 h 205"/>
                  <a:gd name="T24" fmla="*/ 2147483647 w 228"/>
                  <a:gd name="T25" fmla="*/ 2147483647 h 205"/>
                  <a:gd name="T26" fmla="*/ 2147483647 w 228"/>
                  <a:gd name="T27" fmla="*/ 2147483647 h 205"/>
                  <a:gd name="T28" fmla="*/ 2147483647 w 228"/>
                  <a:gd name="T29" fmla="*/ 2147483647 h 205"/>
                  <a:gd name="T30" fmla="*/ 2147483647 w 228"/>
                  <a:gd name="T31" fmla="*/ 2147483647 h 205"/>
                  <a:gd name="T32" fmla="*/ 2147483647 w 228"/>
                  <a:gd name="T33" fmla="*/ 2147483647 h 205"/>
                  <a:gd name="T34" fmla="*/ 2147483647 w 228"/>
                  <a:gd name="T35" fmla="*/ 2147483647 h 205"/>
                  <a:gd name="T36" fmla="*/ 2147483647 w 228"/>
                  <a:gd name="T37" fmla="*/ 2147483647 h 205"/>
                  <a:gd name="T38" fmla="*/ 0 w 228"/>
                  <a:gd name="T39" fmla="*/ 2147483647 h 205"/>
                  <a:gd name="T40" fmla="*/ 0 w 228"/>
                  <a:gd name="T41" fmla="*/ 2147483647 h 205"/>
                  <a:gd name="T42" fmla="*/ 2147483647 w 228"/>
                  <a:gd name="T43" fmla="*/ 2147483647 h 205"/>
                  <a:gd name="T44" fmla="*/ 2147483647 w 228"/>
                  <a:gd name="T45" fmla="*/ 2147483647 h 205"/>
                  <a:gd name="T46" fmla="*/ 2147483647 w 228"/>
                  <a:gd name="T47" fmla="*/ 2147483647 h 205"/>
                  <a:gd name="T48" fmla="*/ 2147483647 w 228"/>
                  <a:gd name="T49" fmla="*/ 2147483647 h 205"/>
                  <a:gd name="T50" fmla="*/ 2147483647 w 228"/>
                  <a:gd name="T51" fmla="*/ 2147483647 h 205"/>
                  <a:gd name="T52" fmla="*/ 2147483647 w 228"/>
                  <a:gd name="T53" fmla="*/ 2147483647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9" name="Freeform 85"/>
              <p:cNvSpPr/>
              <p:nvPr/>
            </p:nvSpPr>
            <p:spPr bwMode="auto">
              <a:xfrm>
                <a:off x="5433754" y="3723549"/>
                <a:ext cx="203725" cy="125944"/>
              </a:xfrm>
              <a:custGeom>
                <a:avLst/>
                <a:gdLst>
                  <a:gd name="T0" fmla="*/ 2147483647 w 246"/>
                  <a:gd name="T1" fmla="*/ 2147483647 h 144"/>
                  <a:gd name="T2" fmla="*/ 2147483647 w 246"/>
                  <a:gd name="T3" fmla="*/ 2147483647 h 144"/>
                  <a:gd name="T4" fmla="*/ 2147483647 w 246"/>
                  <a:gd name="T5" fmla="*/ 2147483647 h 144"/>
                  <a:gd name="T6" fmla="*/ 2147483647 w 246"/>
                  <a:gd name="T7" fmla="*/ 2147483647 h 144"/>
                  <a:gd name="T8" fmla="*/ 0 w 246"/>
                  <a:gd name="T9" fmla="*/ 2147483647 h 144"/>
                  <a:gd name="T10" fmla="*/ 2147483647 w 246"/>
                  <a:gd name="T11" fmla="*/ 2147483647 h 144"/>
                  <a:gd name="T12" fmla="*/ 2147483647 w 246"/>
                  <a:gd name="T13" fmla="*/ 2147483647 h 144"/>
                  <a:gd name="T14" fmla="*/ 2147483647 w 246"/>
                  <a:gd name="T15" fmla="*/ 2147483647 h 144"/>
                  <a:gd name="T16" fmla="*/ 2147483647 w 246"/>
                  <a:gd name="T17" fmla="*/ 2147483647 h 144"/>
                  <a:gd name="T18" fmla="*/ 2147483647 w 246"/>
                  <a:gd name="T19" fmla="*/ 2147483647 h 144"/>
                  <a:gd name="T20" fmla="*/ 2147483647 w 246"/>
                  <a:gd name="T21" fmla="*/ 2147483647 h 144"/>
                  <a:gd name="T22" fmla="*/ 2147483647 w 246"/>
                  <a:gd name="T23" fmla="*/ 2147483647 h 144"/>
                  <a:gd name="T24" fmla="*/ 2147483647 w 246"/>
                  <a:gd name="T25" fmla="*/ 2147483647 h 144"/>
                  <a:gd name="T26" fmla="*/ 2147483647 w 246"/>
                  <a:gd name="T27" fmla="*/ 2147483647 h 144"/>
                  <a:gd name="T28" fmla="*/ 2147483647 w 246"/>
                  <a:gd name="T29" fmla="*/ 2147483647 h 144"/>
                  <a:gd name="T30" fmla="*/ 2147483647 w 246"/>
                  <a:gd name="T31" fmla="*/ 2147483647 h 144"/>
                  <a:gd name="T32" fmla="*/ 2147483647 w 246"/>
                  <a:gd name="T33" fmla="*/ 2147483647 h 144"/>
                  <a:gd name="T34" fmla="*/ 2147483647 w 246"/>
                  <a:gd name="T35" fmla="*/ 2147483647 h 144"/>
                  <a:gd name="T36" fmla="*/ 2147483647 w 246"/>
                  <a:gd name="T37" fmla="*/ 2147483647 h 144"/>
                  <a:gd name="T38" fmla="*/ 2147483647 w 246"/>
                  <a:gd name="T39" fmla="*/ 0 h 144"/>
                  <a:gd name="T40" fmla="*/ 2147483647 w 246"/>
                  <a:gd name="T41" fmla="*/ 2147483647 h 144"/>
                  <a:gd name="T42" fmla="*/ 2147483647 w 246"/>
                  <a:gd name="T43" fmla="*/ 2147483647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0" name="Freeform 86"/>
              <p:cNvSpPr/>
              <p:nvPr/>
            </p:nvSpPr>
            <p:spPr bwMode="auto">
              <a:xfrm>
                <a:off x="5374251" y="3839887"/>
                <a:ext cx="124050" cy="156895"/>
              </a:xfrm>
              <a:custGeom>
                <a:avLst/>
                <a:gdLst>
                  <a:gd name="T0" fmla="*/ 2147483647 w 150"/>
                  <a:gd name="T1" fmla="*/ 2147483647 h 180"/>
                  <a:gd name="T2" fmla="*/ 2147483647 w 150"/>
                  <a:gd name="T3" fmla="*/ 2147483647 h 180"/>
                  <a:gd name="T4" fmla="*/ 2147483647 w 150"/>
                  <a:gd name="T5" fmla="*/ 2147483647 h 180"/>
                  <a:gd name="T6" fmla="*/ 2147483647 w 150"/>
                  <a:gd name="T7" fmla="*/ 2147483647 h 180"/>
                  <a:gd name="T8" fmla="*/ 2147483647 w 150"/>
                  <a:gd name="T9" fmla="*/ 2147483647 h 180"/>
                  <a:gd name="T10" fmla="*/ 2147483647 w 150"/>
                  <a:gd name="T11" fmla="*/ 0 h 180"/>
                  <a:gd name="T12" fmla="*/ 2147483647 w 150"/>
                  <a:gd name="T13" fmla="*/ 0 h 180"/>
                  <a:gd name="T14" fmla="*/ 2147483647 w 150"/>
                  <a:gd name="T15" fmla="*/ 2147483647 h 180"/>
                  <a:gd name="T16" fmla="*/ 2147483647 w 150"/>
                  <a:gd name="T17" fmla="*/ 2147483647 h 180"/>
                  <a:gd name="T18" fmla="*/ 2147483647 w 150"/>
                  <a:gd name="T19" fmla="*/ 2147483647 h 180"/>
                  <a:gd name="T20" fmla="*/ 2147483647 w 150"/>
                  <a:gd name="T21" fmla="*/ 2147483647 h 180"/>
                  <a:gd name="T22" fmla="*/ 2147483647 w 150"/>
                  <a:gd name="T23" fmla="*/ 2147483647 h 180"/>
                  <a:gd name="T24" fmla="*/ 2147483647 w 150"/>
                  <a:gd name="T25" fmla="*/ 2147483647 h 180"/>
                  <a:gd name="T26" fmla="*/ 2147483647 w 150"/>
                  <a:gd name="T27" fmla="*/ 2147483647 h 180"/>
                  <a:gd name="T28" fmla="*/ 2147483647 w 150"/>
                  <a:gd name="T29" fmla="*/ 2147483647 h 180"/>
                  <a:gd name="T30" fmla="*/ 2147483647 w 150"/>
                  <a:gd name="T31" fmla="*/ 2147483647 h 180"/>
                  <a:gd name="T32" fmla="*/ 2147483647 w 150"/>
                  <a:gd name="T33" fmla="*/ 2147483647 h 180"/>
                  <a:gd name="T34" fmla="*/ 0 w 150"/>
                  <a:gd name="T35" fmla="*/ 2147483647 h 180"/>
                  <a:gd name="T36" fmla="*/ 2147483647 w 150"/>
                  <a:gd name="T37" fmla="*/ 2147483647 h 180"/>
                  <a:gd name="T38" fmla="*/ 2147483647 w 150"/>
                  <a:gd name="T39" fmla="*/ 2147483647 h 180"/>
                  <a:gd name="T40" fmla="*/ 2147483647 w 150"/>
                  <a:gd name="T41" fmla="*/ 2147483647 h 180"/>
                  <a:gd name="T42" fmla="*/ 2147483647 w 15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1" name="Freeform 87"/>
              <p:cNvSpPr/>
              <p:nvPr/>
            </p:nvSpPr>
            <p:spPr bwMode="auto">
              <a:xfrm>
                <a:off x="5349037" y="3871907"/>
                <a:ext cx="74632" cy="87520"/>
              </a:xfrm>
              <a:custGeom>
                <a:avLst/>
                <a:gdLst>
                  <a:gd name="T0" fmla="*/ 2147483647 w 90"/>
                  <a:gd name="T1" fmla="*/ 2147483647 h 102"/>
                  <a:gd name="T2" fmla="*/ 2147483647 w 90"/>
                  <a:gd name="T3" fmla="*/ 2147483647 h 102"/>
                  <a:gd name="T4" fmla="*/ 2147483647 w 90"/>
                  <a:gd name="T5" fmla="*/ 2147483647 h 102"/>
                  <a:gd name="T6" fmla="*/ 2147483647 w 90"/>
                  <a:gd name="T7" fmla="*/ 2147483647 h 102"/>
                  <a:gd name="T8" fmla="*/ 2147483647 w 90"/>
                  <a:gd name="T9" fmla="*/ 2147483647 h 102"/>
                  <a:gd name="T10" fmla="*/ 2147483647 w 90"/>
                  <a:gd name="T11" fmla="*/ 0 h 102"/>
                  <a:gd name="T12" fmla="*/ 2147483647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7 h 102"/>
                  <a:gd name="T18" fmla="*/ 0 w 90"/>
                  <a:gd name="T19" fmla="*/ 2147483647 h 102"/>
                  <a:gd name="T20" fmla="*/ 2147483647 w 90"/>
                  <a:gd name="T21" fmla="*/ 2147483647 h 102"/>
                  <a:gd name="T22" fmla="*/ 2147483647 w 90"/>
                  <a:gd name="T23" fmla="*/ 2147483647 h 102"/>
                  <a:gd name="T24" fmla="*/ 2147483647 w 90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2" name="Freeform 88"/>
              <p:cNvSpPr/>
              <p:nvPr/>
            </p:nvSpPr>
            <p:spPr bwMode="auto">
              <a:xfrm>
                <a:off x="5328867" y="3697934"/>
                <a:ext cx="119008" cy="173973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2147483647 w 144"/>
                  <a:gd name="T43" fmla="*/ 2147483647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3" name="Freeform 89"/>
              <p:cNvSpPr/>
              <p:nvPr/>
            </p:nvSpPr>
            <p:spPr bwMode="auto">
              <a:xfrm>
                <a:off x="5328867" y="3697934"/>
                <a:ext cx="119008" cy="173973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4" name="Freeform 90"/>
              <p:cNvSpPr/>
              <p:nvPr/>
            </p:nvSpPr>
            <p:spPr bwMode="auto">
              <a:xfrm>
                <a:off x="5218936" y="3691530"/>
                <a:ext cx="40341" cy="105665"/>
              </a:xfrm>
              <a:custGeom>
                <a:avLst/>
                <a:gdLst>
                  <a:gd name="T0" fmla="*/ 2147483647 w 48"/>
                  <a:gd name="T1" fmla="*/ 2147483647 h 120"/>
                  <a:gd name="T2" fmla="*/ 2147483647 w 48"/>
                  <a:gd name="T3" fmla="*/ 2147483647 h 120"/>
                  <a:gd name="T4" fmla="*/ 2147483647 w 48"/>
                  <a:gd name="T5" fmla="*/ 2147483647 h 120"/>
                  <a:gd name="T6" fmla="*/ 2147483647 w 48"/>
                  <a:gd name="T7" fmla="*/ 2147483647 h 120"/>
                  <a:gd name="T8" fmla="*/ 2147483647 w 48"/>
                  <a:gd name="T9" fmla="*/ 0 h 120"/>
                  <a:gd name="T10" fmla="*/ 2147483647 w 48"/>
                  <a:gd name="T11" fmla="*/ 2147483647 h 120"/>
                  <a:gd name="T12" fmla="*/ 2147483647 w 48"/>
                  <a:gd name="T13" fmla="*/ 2147483647 h 120"/>
                  <a:gd name="T14" fmla="*/ 0 w 48"/>
                  <a:gd name="T15" fmla="*/ 2147483647 h 120"/>
                  <a:gd name="T16" fmla="*/ 0 w 48"/>
                  <a:gd name="T17" fmla="*/ 2147483647 h 120"/>
                  <a:gd name="T18" fmla="*/ 2147483647 w 48"/>
                  <a:gd name="T19" fmla="*/ 2147483647 h 120"/>
                  <a:gd name="T20" fmla="*/ 2147483647 w 48"/>
                  <a:gd name="T21" fmla="*/ 2147483647 h 120"/>
                  <a:gd name="T22" fmla="*/ 2147483647 w 48"/>
                  <a:gd name="T23" fmla="*/ 2147483647 h 120"/>
                  <a:gd name="T24" fmla="*/ 2147483647 w 48"/>
                  <a:gd name="T25" fmla="*/ 2147483647 h 120"/>
                  <a:gd name="T26" fmla="*/ 2147483647 w 48"/>
                  <a:gd name="T27" fmla="*/ 2147483647 h 120"/>
                  <a:gd name="T28" fmla="*/ 2147483647 w 48"/>
                  <a:gd name="T29" fmla="*/ 2147483647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5" name="Freeform 91"/>
              <p:cNvSpPr/>
              <p:nvPr/>
            </p:nvSpPr>
            <p:spPr bwMode="auto">
              <a:xfrm>
                <a:off x="5203808" y="3719280"/>
                <a:ext cx="35299" cy="83250"/>
              </a:xfrm>
              <a:custGeom>
                <a:avLst/>
                <a:gdLst>
                  <a:gd name="T0" fmla="*/ 2147483647 w 42"/>
                  <a:gd name="T1" fmla="*/ 2147483647 h 96"/>
                  <a:gd name="T2" fmla="*/ 2147483647 w 42"/>
                  <a:gd name="T3" fmla="*/ 0 h 96"/>
                  <a:gd name="T4" fmla="*/ 2147483647 w 42"/>
                  <a:gd name="T5" fmla="*/ 2147483647 h 96"/>
                  <a:gd name="T6" fmla="*/ 0 w 42"/>
                  <a:gd name="T7" fmla="*/ 2147483647 h 96"/>
                  <a:gd name="T8" fmla="*/ 0 w 42"/>
                  <a:gd name="T9" fmla="*/ 2147483647 h 96"/>
                  <a:gd name="T10" fmla="*/ 0 w 42"/>
                  <a:gd name="T11" fmla="*/ 2147483647 h 96"/>
                  <a:gd name="T12" fmla="*/ 2147483647 w 42"/>
                  <a:gd name="T13" fmla="*/ 2147483647 h 96"/>
                  <a:gd name="T14" fmla="*/ 2147483647 w 42"/>
                  <a:gd name="T15" fmla="*/ 2147483647 h 96"/>
                  <a:gd name="T16" fmla="*/ 2147483647 w 42"/>
                  <a:gd name="T17" fmla="*/ 2147483647 h 96"/>
                  <a:gd name="T18" fmla="*/ 2147483647 w 42"/>
                  <a:gd name="T19" fmla="*/ 2147483647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6" name="Freeform 92"/>
              <p:cNvSpPr/>
              <p:nvPr/>
            </p:nvSpPr>
            <p:spPr bwMode="auto">
              <a:xfrm>
                <a:off x="5389379" y="4186765"/>
                <a:ext cx="203725" cy="218800"/>
              </a:xfrm>
              <a:custGeom>
                <a:avLst/>
                <a:gdLst>
                  <a:gd name="T0" fmla="*/ 2147483647 w 246"/>
                  <a:gd name="T1" fmla="*/ 2147483647 h 252"/>
                  <a:gd name="T2" fmla="*/ 2147483647 w 246"/>
                  <a:gd name="T3" fmla="*/ 2147483647 h 252"/>
                  <a:gd name="T4" fmla="*/ 2147483647 w 246"/>
                  <a:gd name="T5" fmla="*/ 2147483647 h 252"/>
                  <a:gd name="T6" fmla="*/ 2147483647 w 246"/>
                  <a:gd name="T7" fmla="*/ 2147483647 h 252"/>
                  <a:gd name="T8" fmla="*/ 2147483647 w 246"/>
                  <a:gd name="T9" fmla="*/ 2147483647 h 252"/>
                  <a:gd name="T10" fmla="*/ 2147483647 w 246"/>
                  <a:gd name="T11" fmla="*/ 2147483647 h 252"/>
                  <a:gd name="T12" fmla="*/ 2147483647 w 246"/>
                  <a:gd name="T13" fmla="*/ 2147483647 h 252"/>
                  <a:gd name="T14" fmla="*/ 2147483647 w 246"/>
                  <a:gd name="T15" fmla="*/ 2147483647 h 252"/>
                  <a:gd name="T16" fmla="*/ 2147483647 w 246"/>
                  <a:gd name="T17" fmla="*/ 2147483647 h 252"/>
                  <a:gd name="T18" fmla="*/ 2147483647 w 246"/>
                  <a:gd name="T19" fmla="*/ 2147483647 h 252"/>
                  <a:gd name="T20" fmla="*/ 2147483647 w 246"/>
                  <a:gd name="T21" fmla="*/ 2147483647 h 252"/>
                  <a:gd name="T22" fmla="*/ 2147483647 w 246"/>
                  <a:gd name="T23" fmla="*/ 2147483647 h 252"/>
                  <a:gd name="T24" fmla="*/ 2147483647 w 246"/>
                  <a:gd name="T25" fmla="*/ 2147483647 h 252"/>
                  <a:gd name="T26" fmla="*/ 2147483647 w 246"/>
                  <a:gd name="T27" fmla="*/ 2147483647 h 252"/>
                  <a:gd name="T28" fmla="*/ 2147483647 w 246"/>
                  <a:gd name="T29" fmla="*/ 2147483647 h 252"/>
                  <a:gd name="T30" fmla="*/ 2147483647 w 246"/>
                  <a:gd name="T31" fmla="*/ 2147483647 h 252"/>
                  <a:gd name="T32" fmla="*/ 2147483647 w 246"/>
                  <a:gd name="T33" fmla="*/ 2147483647 h 252"/>
                  <a:gd name="T34" fmla="*/ 2147483647 w 246"/>
                  <a:gd name="T35" fmla="*/ 2147483647 h 252"/>
                  <a:gd name="T36" fmla="*/ 2147483647 w 246"/>
                  <a:gd name="T37" fmla="*/ 2147483647 h 252"/>
                  <a:gd name="T38" fmla="*/ 2147483647 w 246"/>
                  <a:gd name="T39" fmla="*/ 0 h 252"/>
                  <a:gd name="T40" fmla="*/ 2147483647 w 246"/>
                  <a:gd name="T41" fmla="*/ 2147483647 h 252"/>
                  <a:gd name="T42" fmla="*/ 0 w 246"/>
                  <a:gd name="T43" fmla="*/ 2147483647 h 252"/>
                  <a:gd name="T44" fmla="*/ 2147483647 w 246"/>
                  <a:gd name="T45" fmla="*/ 2147483647 h 252"/>
                  <a:gd name="T46" fmla="*/ 2147483647 w 246"/>
                  <a:gd name="T47" fmla="*/ 2147483647 h 252"/>
                  <a:gd name="T48" fmla="*/ 2147483647 w 246"/>
                  <a:gd name="T49" fmla="*/ 2147483647 h 252"/>
                  <a:gd name="T50" fmla="*/ 2147483647 w 246"/>
                  <a:gd name="T51" fmla="*/ 2147483647 h 252"/>
                  <a:gd name="T52" fmla="*/ 2147483647 w 246"/>
                  <a:gd name="T53" fmla="*/ 2147483647 h 252"/>
                  <a:gd name="T54" fmla="*/ 2147483647 w 246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7" name="Freeform 93"/>
              <p:cNvSpPr/>
              <p:nvPr/>
            </p:nvSpPr>
            <p:spPr bwMode="auto">
              <a:xfrm>
                <a:off x="5218936" y="3586932"/>
                <a:ext cx="50427" cy="62971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Group 94"/>
            <p:cNvGrpSpPr/>
            <p:nvPr/>
          </p:nvGrpSpPr>
          <p:grpSpPr>
            <a:xfrm>
              <a:off x="4098642" y="4184891"/>
              <a:ext cx="958240" cy="1621652"/>
              <a:chOff x="3849341" y="3706472"/>
              <a:chExt cx="691858" cy="1170848"/>
            </a:xfrm>
            <a:grpFill/>
          </p:grpSpPr>
          <p:sp>
            <p:nvSpPr>
              <p:cNvPr id="104" name="Freeform 95"/>
              <p:cNvSpPr/>
              <p:nvPr/>
            </p:nvSpPr>
            <p:spPr bwMode="auto">
              <a:xfrm>
                <a:off x="3888674" y="3706472"/>
                <a:ext cx="184562" cy="214531"/>
              </a:xfrm>
              <a:custGeom>
                <a:avLst/>
                <a:gdLst>
                  <a:gd name="T0" fmla="*/ 2147483647 w 37"/>
                  <a:gd name="T1" fmla="*/ 2147483647 h 41"/>
                  <a:gd name="T2" fmla="*/ 2147483647 w 37"/>
                  <a:gd name="T3" fmla="*/ 2147483647 h 41"/>
                  <a:gd name="T4" fmla="*/ 2147483647 w 37"/>
                  <a:gd name="T5" fmla="*/ 2147483647 h 41"/>
                  <a:gd name="T6" fmla="*/ 2147483647 w 37"/>
                  <a:gd name="T7" fmla="*/ 2147483647 h 41"/>
                  <a:gd name="T8" fmla="*/ 2147483647 w 37"/>
                  <a:gd name="T9" fmla="*/ 2147483647 h 41"/>
                  <a:gd name="T10" fmla="*/ 2147483647 w 37"/>
                  <a:gd name="T11" fmla="*/ 2147483647 h 41"/>
                  <a:gd name="T12" fmla="*/ 2147483647 w 37"/>
                  <a:gd name="T13" fmla="*/ 2147483647 h 41"/>
                  <a:gd name="T14" fmla="*/ 2147483647 w 37"/>
                  <a:gd name="T15" fmla="*/ 2147483647 h 41"/>
                  <a:gd name="T16" fmla="*/ 2147483647 w 37"/>
                  <a:gd name="T17" fmla="*/ 2147483647 h 41"/>
                  <a:gd name="T18" fmla="*/ 2147483647 w 37"/>
                  <a:gd name="T19" fmla="*/ 2147483647 h 41"/>
                  <a:gd name="T20" fmla="*/ 2147483647 w 37"/>
                  <a:gd name="T21" fmla="*/ 0 h 41"/>
                  <a:gd name="T22" fmla="*/ 2147483647 w 37"/>
                  <a:gd name="T23" fmla="*/ 2147483647 h 41"/>
                  <a:gd name="T24" fmla="*/ 2147483647 w 37"/>
                  <a:gd name="T25" fmla="*/ 2147483647 h 41"/>
                  <a:gd name="T26" fmla="*/ 2147483647 w 37"/>
                  <a:gd name="T27" fmla="*/ 2147483647 h 41"/>
                  <a:gd name="T28" fmla="*/ 2147483647 w 37"/>
                  <a:gd name="T29" fmla="*/ 2147483647 h 41"/>
                  <a:gd name="T30" fmla="*/ 2147483647 w 37"/>
                  <a:gd name="T31" fmla="*/ 2147483647 h 41"/>
                  <a:gd name="T32" fmla="*/ 2147483647 w 37"/>
                  <a:gd name="T33" fmla="*/ 2147483647 h 41"/>
                  <a:gd name="T34" fmla="*/ 2147483647 w 37"/>
                  <a:gd name="T35" fmla="*/ 2147483647 h 41"/>
                  <a:gd name="T36" fmla="*/ 2147483647 w 37"/>
                  <a:gd name="T37" fmla="*/ 2147483647 h 41"/>
                  <a:gd name="T38" fmla="*/ 2147483647 w 37"/>
                  <a:gd name="T39" fmla="*/ 2147483647 h 41"/>
                  <a:gd name="T40" fmla="*/ 2147483647 w 37"/>
                  <a:gd name="T41" fmla="*/ 2147483647 h 41"/>
                  <a:gd name="T42" fmla="*/ 2147483647 w 37"/>
                  <a:gd name="T43" fmla="*/ 2147483647 h 41"/>
                  <a:gd name="T44" fmla="*/ 0 w 37"/>
                  <a:gd name="T45" fmla="*/ 2147483647 h 41"/>
                  <a:gd name="T46" fmla="*/ 2147483647 w 37"/>
                  <a:gd name="T47" fmla="*/ 2147483647 h 41"/>
                  <a:gd name="T48" fmla="*/ 2147483647 w 37"/>
                  <a:gd name="T49" fmla="*/ 2147483647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7" h="41">
                    <a:moveTo>
                      <a:pt x="37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12" y="41"/>
                      <a:pt x="12" y="41"/>
                      <a:pt x="12" y="4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5" name="Freeform 96"/>
              <p:cNvSpPr/>
              <p:nvPr/>
            </p:nvSpPr>
            <p:spPr bwMode="auto">
              <a:xfrm>
                <a:off x="4197287" y="4383152"/>
                <a:ext cx="80683" cy="112069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0 h 114"/>
                  <a:gd name="T6" fmla="*/ 2147483647 w 102"/>
                  <a:gd name="T7" fmla="*/ 2147483647 h 114"/>
                  <a:gd name="T8" fmla="*/ 0 w 102"/>
                  <a:gd name="T9" fmla="*/ 2147483647 h 114"/>
                  <a:gd name="T10" fmla="*/ 0 w 102"/>
                  <a:gd name="T11" fmla="*/ 2147483647 h 114"/>
                  <a:gd name="T12" fmla="*/ 2147483647 w 102"/>
                  <a:gd name="T13" fmla="*/ 2147483647 h 114"/>
                  <a:gd name="T14" fmla="*/ 2147483647 w 102"/>
                  <a:gd name="T15" fmla="*/ 2147483647 h 114"/>
                  <a:gd name="T16" fmla="*/ 2147483647 w 102"/>
                  <a:gd name="T17" fmla="*/ 2147483647 h 114"/>
                  <a:gd name="T18" fmla="*/ 2147483647 w 102"/>
                  <a:gd name="T19" fmla="*/ 2147483647 h 114"/>
                  <a:gd name="T20" fmla="*/ 2147483647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6" name="Freeform 97"/>
              <p:cNvSpPr/>
              <p:nvPr/>
            </p:nvSpPr>
            <p:spPr bwMode="auto">
              <a:xfrm>
                <a:off x="3849341" y="3918869"/>
                <a:ext cx="203725" cy="263627"/>
              </a:xfrm>
              <a:custGeom>
                <a:avLst/>
                <a:gdLst>
                  <a:gd name="T0" fmla="*/ 2147483647 w 240"/>
                  <a:gd name="T1" fmla="*/ 2147483647 h 337"/>
                  <a:gd name="T2" fmla="*/ 2147483647 w 240"/>
                  <a:gd name="T3" fmla="*/ 2147483647 h 337"/>
                  <a:gd name="T4" fmla="*/ 2147483647 w 240"/>
                  <a:gd name="T5" fmla="*/ 2147483647 h 337"/>
                  <a:gd name="T6" fmla="*/ 2147483647 w 240"/>
                  <a:gd name="T7" fmla="*/ 2147483647 h 337"/>
                  <a:gd name="T8" fmla="*/ 2147483647 w 240"/>
                  <a:gd name="T9" fmla="*/ 2147483647 h 337"/>
                  <a:gd name="T10" fmla="*/ 2147483647 w 240"/>
                  <a:gd name="T11" fmla="*/ 2147483647 h 337"/>
                  <a:gd name="T12" fmla="*/ 2147483647 w 240"/>
                  <a:gd name="T13" fmla="*/ 2147483647 h 337"/>
                  <a:gd name="T14" fmla="*/ 2147483647 w 240"/>
                  <a:gd name="T15" fmla="*/ 2147483647 h 337"/>
                  <a:gd name="T16" fmla="*/ 2147483647 w 240"/>
                  <a:gd name="T17" fmla="*/ 2147483647 h 337"/>
                  <a:gd name="T18" fmla="*/ 2147483647 w 240"/>
                  <a:gd name="T19" fmla="*/ 2147483647 h 337"/>
                  <a:gd name="T20" fmla="*/ 2147483647 w 240"/>
                  <a:gd name="T21" fmla="*/ 2147483647 h 337"/>
                  <a:gd name="T22" fmla="*/ 2147483647 w 240"/>
                  <a:gd name="T23" fmla="*/ 2147483647 h 337"/>
                  <a:gd name="T24" fmla="*/ 2147483647 w 240"/>
                  <a:gd name="T25" fmla="*/ 2147483647 h 337"/>
                  <a:gd name="T26" fmla="*/ 2147483647 w 240"/>
                  <a:gd name="T27" fmla="*/ 0 h 337"/>
                  <a:gd name="T28" fmla="*/ 2147483647 w 240"/>
                  <a:gd name="T29" fmla="*/ 0 h 337"/>
                  <a:gd name="T30" fmla="*/ 2147483647 w 240"/>
                  <a:gd name="T31" fmla="*/ 2147483647 h 337"/>
                  <a:gd name="T32" fmla="*/ 2147483647 w 240"/>
                  <a:gd name="T33" fmla="*/ 2147483647 h 337"/>
                  <a:gd name="T34" fmla="*/ 2147483647 w 240"/>
                  <a:gd name="T35" fmla="*/ 2147483647 h 337"/>
                  <a:gd name="T36" fmla="*/ 2147483647 w 240"/>
                  <a:gd name="T37" fmla="*/ 2147483647 h 337"/>
                  <a:gd name="T38" fmla="*/ 2147483647 w 240"/>
                  <a:gd name="T39" fmla="*/ 2147483647 h 337"/>
                  <a:gd name="T40" fmla="*/ 2147483647 w 240"/>
                  <a:gd name="T41" fmla="*/ 2147483647 h 337"/>
                  <a:gd name="T42" fmla="*/ 0 w 240"/>
                  <a:gd name="T43" fmla="*/ 2147483647 h 337"/>
                  <a:gd name="T44" fmla="*/ 2147483647 w 240"/>
                  <a:gd name="T45" fmla="*/ 2147483647 h 337"/>
                  <a:gd name="T46" fmla="*/ 2147483647 w 240"/>
                  <a:gd name="T47" fmla="*/ 2147483647 h 337"/>
                  <a:gd name="T48" fmla="*/ 2147483647 w 240"/>
                  <a:gd name="T49" fmla="*/ 2147483647 h 337"/>
                  <a:gd name="T50" fmla="*/ 2147483647 w 240"/>
                  <a:gd name="T51" fmla="*/ 2147483647 h 337"/>
                  <a:gd name="T52" fmla="*/ 2147483647 w 240"/>
                  <a:gd name="T53" fmla="*/ 2147483647 h 337"/>
                  <a:gd name="T54" fmla="*/ 2147483647 w 240"/>
                  <a:gd name="T55" fmla="*/ 2147483647 h 337"/>
                  <a:gd name="T56" fmla="*/ 2147483647 w 240"/>
                  <a:gd name="T57" fmla="*/ 2147483647 h 337"/>
                  <a:gd name="T58" fmla="*/ 2147483647 w 240"/>
                  <a:gd name="T59" fmla="*/ 2147483647 h 337"/>
                  <a:gd name="T60" fmla="*/ 2147483647 w 240"/>
                  <a:gd name="T61" fmla="*/ 2147483647 h 337"/>
                  <a:gd name="T62" fmla="*/ 2147483647 w 240"/>
                  <a:gd name="T63" fmla="*/ 2147483647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7" name="Freeform 98"/>
              <p:cNvSpPr/>
              <p:nvPr/>
            </p:nvSpPr>
            <p:spPr bwMode="auto">
              <a:xfrm>
                <a:off x="3979443" y="3835618"/>
                <a:ext cx="561756" cy="612640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1978554233 h 10000"/>
                  <a:gd name="T28" fmla="*/ 2147483647 w 10000"/>
                  <a:gd name="T29" fmla="*/ 1571492712 h 10000"/>
                  <a:gd name="T30" fmla="*/ 2147483647 w 10000"/>
                  <a:gd name="T31" fmla="*/ 1454980750 h 10000"/>
                  <a:gd name="T32" fmla="*/ 2147483647 w 10000"/>
                  <a:gd name="T33" fmla="*/ 1106175301 h 10000"/>
                  <a:gd name="T34" fmla="*/ 2147483647 w 10000"/>
                  <a:gd name="T35" fmla="*/ 640102212 h 10000"/>
                  <a:gd name="T36" fmla="*/ 2147483647 w 10000"/>
                  <a:gd name="T37" fmla="*/ 174776418 h 10000"/>
                  <a:gd name="T38" fmla="*/ 2147483647 w 10000"/>
                  <a:gd name="T39" fmla="*/ 640102212 h 10000"/>
                  <a:gd name="T40" fmla="*/ 2147483647 w 10000"/>
                  <a:gd name="T41" fmla="*/ 581837847 h 10000"/>
                  <a:gd name="T42" fmla="*/ 2147483647 w 10000"/>
                  <a:gd name="T43" fmla="*/ 640102212 h 10000"/>
                  <a:gd name="T44" fmla="*/ 2147483647 w 10000"/>
                  <a:gd name="T45" fmla="*/ 756622557 h 10000"/>
                  <a:gd name="T46" fmla="*/ 2147483647 w 10000"/>
                  <a:gd name="T47" fmla="*/ 233040691 h 10000"/>
                  <a:gd name="T48" fmla="*/ 2147483647 w 10000"/>
                  <a:gd name="T49" fmla="*/ 0 h 10000"/>
                  <a:gd name="T50" fmla="*/ 1983523268 w 10000"/>
                  <a:gd name="T51" fmla="*/ 233040691 h 10000"/>
                  <a:gd name="T52" fmla="*/ 1700062263 w 10000"/>
                  <a:gd name="T53" fmla="*/ 523581775 h 10000"/>
                  <a:gd name="T54" fmla="*/ 1246527822 w 10000"/>
                  <a:gd name="T55" fmla="*/ 873134519 h 10000"/>
                  <a:gd name="T56" fmla="*/ 623607879 w 10000"/>
                  <a:gd name="T57" fmla="*/ 814878538 h 10000"/>
                  <a:gd name="T58" fmla="*/ 566914139 w 10000"/>
                  <a:gd name="T59" fmla="*/ 1746277422 h 10000"/>
                  <a:gd name="T60" fmla="*/ 396840702 w 10000"/>
                  <a:gd name="T61" fmla="*/ 1804533494 h 10000"/>
                  <a:gd name="T62" fmla="*/ 0 w 10000"/>
                  <a:gd name="T63" fmla="*/ 2147483647 h 10000"/>
                  <a:gd name="T64" fmla="*/ 226767265 w 10000"/>
                  <a:gd name="T65" fmla="*/ 2147483647 h 10000"/>
                  <a:gd name="T66" fmla="*/ 566914139 w 10000"/>
                  <a:gd name="T67" fmla="*/ 2147483647 h 10000"/>
                  <a:gd name="T68" fmla="*/ 680301707 w 10000"/>
                  <a:gd name="T69" fmla="*/ 2147483647 h 10000"/>
                  <a:gd name="T70" fmla="*/ 975514221 w 10000"/>
                  <a:gd name="T71" fmla="*/ 2147483647 h 10000"/>
                  <a:gd name="T72" fmla="*/ 1292157988 w 10000"/>
                  <a:gd name="T73" fmla="*/ 2147483647 h 10000"/>
                  <a:gd name="T74" fmla="*/ 1529988738 w 10000"/>
                  <a:gd name="T75" fmla="*/ 2147483647 h 10000"/>
                  <a:gd name="T76" fmla="*/ 2147483647 w 10000"/>
                  <a:gd name="T77" fmla="*/ 2147483647 h 10000"/>
                  <a:gd name="T78" fmla="*/ 2147483647 w 10000"/>
                  <a:gd name="T79" fmla="*/ 2147483647 h 10000"/>
                  <a:gd name="T80" fmla="*/ 2147483647 w 10000"/>
                  <a:gd name="T81" fmla="*/ 2147483647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8" name="Freeform 99"/>
              <p:cNvSpPr/>
              <p:nvPr/>
            </p:nvSpPr>
            <p:spPr bwMode="auto">
              <a:xfrm>
                <a:off x="3971374" y="4240131"/>
                <a:ext cx="300544" cy="637189"/>
              </a:xfrm>
              <a:custGeom>
                <a:avLst/>
                <a:gdLst>
                  <a:gd name="T0" fmla="*/ 2147483647 w 10000"/>
                  <a:gd name="T1" fmla="*/ 2147483647 h 10001"/>
                  <a:gd name="T2" fmla="*/ 2147483647 w 10000"/>
                  <a:gd name="T3" fmla="*/ 2147483647 h 10001"/>
                  <a:gd name="T4" fmla="*/ 2147483647 w 10000"/>
                  <a:gd name="T5" fmla="*/ 2147483647 h 10001"/>
                  <a:gd name="T6" fmla="*/ 2147483647 w 10000"/>
                  <a:gd name="T7" fmla="*/ 2147483647 h 10001"/>
                  <a:gd name="T8" fmla="*/ 2147483647 w 10000"/>
                  <a:gd name="T9" fmla="*/ 2147483647 h 10001"/>
                  <a:gd name="T10" fmla="*/ 2147483647 w 10000"/>
                  <a:gd name="T11" fmla="*/ 2147483647 h 10001"/>
                  <a:gd name="T12" fmla="*/ 2147483647 w 10000"/>
                  <a:gd name="T13" fmla="*/ 2147483647 h 10001"/>
                  <a:gd name="T14" fmla="*/ 2147483647 w 10000"/>
                  <a:gd name="T15" fmla="*/ 2147483647 h 10001"/>
                  <a:gd name="T16" fmla="*/ 2147483647 w 10000"/>
                  <a:gd name="T17" fmla="*/ 2147483647 h 10001"/>
                  <a:gd name="T18" fmla="*/ 2147483647 w 10000"/>
                  <a:gd name="T19" fmla="*/ 2147483647 h 10001"/>
                  <a:gd name="T20" fmla="*/ 2147483647 w 10000"/>
                  <a:gd name="T21" fmla="*/ 2147483647 h 10001"/>
                  <a:gd name="T22" fmla="*/ 2147483647 w 10000"/>
                  <a:gd name="T23" fmla="*/ 2147483647 h 10001"/>
                  <a:gd name="T24" fmla="*/ 2147483647 w 10000"/>
                  <a:gd name="T25" fmla="*/ 2147483647 h 10001"/>
                  <a:gd name="T26" fmla="*/ 2147483647 w 10000"/>
                  <a:gd name="T27" fmla="*/ 2147483647 h 10001"/>
                  <a:gd name="T28" fmla="*/ 2147483647 w 10000"/>
                  <a:gd name="T29" fmla="*/ 0 h 10001"/>
                  <a:gd name="T30" fmla="*/ 2147483647 w 10000"/>
                  <a:gd name="T31" fmla="*/ 2147483647 h 10001"/>
                  <a:gd name="T32" fmla="*/ 2147483647 w 10000"/>
                  <a:gd name="T33" fmla="*/ 2147483647 h 10001"/>
                  <a:gd name="T34" fmla="*/ 2147483647 w 10000"/>
                  <a:gd name="T35" fmla="*/ 2147483647 h 10001"/>
                  <a:gd name="T36" fmla="*/ 2147483647 w 10000"/>
                  <a:gd name="T37" fmla="*/ 2147483647 h 10001"/>
                  <a:gd name="T38" fmla="*/ 2147483647 w 10000"/>
                  <a:gd name="T39" fmla="*/ 2147483647 h 10001"/>
                  <a:gd name="T40" fmla="*/ 2147483647 w 10000"/>
                  <a:gd name="T41" fmla="*/ 2147483647 h 10001"/>
                  <a:gd name="T42" fmla="*/ 2147483647 w 10000"/>
                  <a:gd name="T43" fmla="*/ 2147483647 h 10001"/>
                  <a:gd name="T44" fmla="*/ 2147483647 w 10000"/>
                  <a:gd name="T45" fmla="*/ 2147483647 h 10001"/>
                  <a:gd name="T46" fmla="*/ 2147483647 w 10000"/>
                  <a:gd name="T47" fmla="*/ 2147483647 h 10001"/>
                  <a:gd name="T48" fmla="*/ 2147483647 w 10000"/>
                  <a:gd name="T49" fmla="*/ 2147483647 h 10001"/>
                  <a:gd name="T50" fmla="*/ 2147483647 w 10000"/>
                  <a:gd name="T51" fmla="*/ 2147483647 h 10001"/>
                  <a:gd name="T52" fmla="*/ 2147483647 w 10000"/>
                  <a:gd name="T53" fmla="*/ 2147483647 h 10001"/>
                  <a:gd name="T54" fmla="*/ 2147483647 w 10000"/>
                  <a:gd name="T55" fmla="*/ 2147483647 h 10001"/>
                  <a:gd name="T56" fmla="*/ 2147483647 w 10000"/>
                  <a:gd name="T57" fmla="*/ 2147483647 h 10001"/>
                  <a:gd name="T58" fmla="*/ 2147483647 w 10000"/>
                  <a:gd name="T59" fmla="*/ 2147483647 h 10001"/>
                  <a:gd name="T60" fmla="*/ 2147483647 w 10000"/>
                  <a:gd name="T61" fmla="*/ 2147483647 h 10001"/>
                  <a:gd name="T62" fmla="*/ 2147483647 w 10000"/>
                  <a:gd name="T63" fmla="*/ 2147483647 h 10001"/>
                  <a:gd name="T64" fmla="*/ 2147483647 w 10000"/>
                  <a:gd name="T65" fmla="*/ 2147483647 h 10001"/>
                  <a:gd name="T66" fmla="*/ 0 w 10000"/>
                  <a:gd name="T67" fmla="*/ 2147483647 h 10001"/>
                  <a:gd name="T68" fmla="*/ 806443005 w 10000"/>
                  <a:gd name="T69" fmla="*/ 2147483647 h 10001"/>
                  <a:gd name="T70" fmla="*/ 2147483647 w 10000"/>
                  <a:gd name="T71" fmla="*/ 2147483647 h 10001"/>
                  <a:gd name="T72" fmla="*/ 2147483647 w 10000"/>
                  <a:gd name="T73" fmla="*/ 2147483647 h 10001"/>
                  <a:gd name="T74" fmla="*/ 2147483647 w 10000"/>
                  <a:gd name="T75" fmla="*/ 2147483647 h 10001"/>
                  <a:gd name="T76" fmla="*/ 2147483647 w 10000"/>
                  <a:gd name="T77" fmla="*/ 2147483647 h 10001"/>
                  <a:gd name="T78" fmla="*/ 2147483647 w 10000"/>
                  <a:gd name="T79" fmla="*/ 2147483647 h 10001"/>
                  <a:gd name="T80" fmla="*/ 2147483647 w 10000"/>
                  <a:gd name="T81" fmla="*/ 2147483647 h 10001"/>
                  <a:gd name="T82" fmla="*/ 2147483647 w 10000"/>
                  <a:gd name="T83" fmla="*/ 2147483647 h 10001"/>
                  <a:gd name="T84" fmla="*/ 2147483647 w 10000"/>
                  <a:gd name="T85" fmla="*/ 2147483647 h 10001"/>
                  <a:gd name="T86" fmla="*/ 2147483647 w 10000"/>
                  <a:gd name="T87" fmla="*/ 2147483647 h 10001"/>
                  <a:gd name="T88" fmla="*/ 2147483647 w 10000"/>
                  <a:gd name="T89" fmla="*/ 2147483647 h 10001"/>
                  <a:gd name="T90" fmla="*/ 2147483647 w 10000"/>
                  <a:gd name="T91" fmla="*/ 2147483647 h 10001"/>
                  <a:gd name="T92" fmla="*/ 2147483647 w 10000"/>
                  <a:gd name="T93" fmla="*/ 2147483647 h 10001"/>
                  <a:gd name="T94" fmla="*/ 2147483647 w 10000"/>
                  <a:gd name="T95" fmla="*/ 2147483647 h 10001"/>
                  <a:gd name="T96" fmla="*/ 2147483647 w 10000"/>
                  <a:gd name="T97" fmla="*/ 2147483647 h 10001"/>
                  <a:gd name="T98" fmla="*/ 2147483647 w 10000"/>
                  <a:gd name="T99" fmla="*/ 2147483647 h 10001"/>
                  <a:gd name="T100" fmla="*/ 2147483647 w 10000"/>
                  <a:gd name="T101" fmla="*/ 2147483647 h 10001"/>
                  <a:gd name="T102" fmla="*/ 2147483647 w 10000"/>
                  <a:gd name="T103" fmla="*/ 2147483647 h 10001"/>
                  <a:gd name="T104" fmla="*/ 2147483647 w 10000"/>
                  <a:gd name="T105" fmla="*/ 2147483647 h 10001"/>
                  <a:gd name="T106" fmla="*/ 2147483647 w 10000"/>
                  <a:gd name="T107" fmla="*/ 2147483647 h 10001"/>
                  <a:gd name="T108" fmla="*/ 2147483647 w 10000"/>
                  <a:gd name="T109" fmla="*/ 2147483647 h 10001"/>
                  <a:gd name="T110" fmla="*/ 2147483647 w 10000"/>
                  <a:gd name="T111" fmla="*/ 2147483647 h 10001"/>
                  <a:gd name="T112" fmla="*/ 2147483647 w 10000"/>
                  <a:gd name="T113" fmla="*/ 2147483647 h 10001"/>
                  <a:gd name="T114" fmla="*/ 2147483647 w 10000"/>
                  <a:gd name="T115" fmla="*/ 2147483647 h 10001"/>
                  <a:gd name="T116" fmla="*/ 2147483647 w 10000"/>
                  <a:gd name="T117" fmla="*/ 2147483647 h 10001"/>
                  <a:gd name="T118" fmla="*/ 2147483647 w 10000"/>
                  <a:gd name="T119" fmla="*/ 2147483647 h 10001"/>
                  <a:gd name="T120" fmla="*/ 2147483647 w 10000"/>
                  <a:gd name="T121" fmla="*/ 2147483647 h 10001"/>
                  <a:gd name="T122" fmla="*/ 2147483647 w 10000"/>
                  <a:gd name="T123" fmla="*/ 2147483647 h 10001"/>
                  <a:gd name="T124" fmla="*/ 2147483647 w 10000"/>
                  <a:gd name="T125" fmla="*/ 2147483647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9" name="Freeform 100"/>
              <p:cNvSpPr/>
              <p:nvPr/>
            </p:nvSpPr>
            <p:spPr bwMode="auto">
              <a:xfrm>
                <a:off x="4134758" y="4208111"/>
                <a:ext cx="127076" cy="125944"/>
              </a:xfrm>
              <a:custGeom>
                <a:avLst/>
                <a:gdLst>
                  <a:gd name="T0" fmla="*/ 2147483647 w 168"/>
                  <a:gd name="T1" fmla="*/ 0 h 156"/>
                  <a:gd name="T2" fmla="*/ 0 w 168"/>
                  <a:gd name="T3" fmla="*/ 2147483647 h 156"/>
                  <a:gd name="T4" fmla="*/ 0 w 168"/>
                  <a:gd name="T5" fmla="*/ 2147483647 h 156"/>
                  <a:gd name="T6" fmla="*/ 2147483647 w 168"/>
                  <a:gd name="T7" fmla="*/ 2147483647 h 156"/>
                  <a:gd name="T8" fmla="*/ 2147483647 w 168"/>
                  <a:gd name="T9" fmla="*/ 2147483647 h 156"/>
                  <a:gd name="T10" fmla="*/ 2147483647 w 168"/>
                  <a:gd name="T11" fmla="*/ 2147483647 h 156"/>
                  <a:gd name="T12" fmla="*/ 2147483647 w 168"/>
                  <a:gd name="T13" fmla="*/ 2147483647 h 156"/>
                  <a:gd name="T14" fmla="*/ 2147483647 w 168"/>
                  <a:gd name="T15" fmla="*/ 2147483647 h 156"/>
                  <a:gd name="T16" fmla="*/ 2147483647 w 168"/>
                  <a:gd name="T17" fmla="*/ 2147483647 h 156"/>
                  <a:gd name="T18" fmla="*/ 2147483647 w 168"/>
                  <a:gd name="T19" fmla="*/ 2147483647 h 156"/>
                  <a:gd name="T20" fmla="*/ 2147483647 w 168"/>
                  <a:gd name="T21" fmla="*/ 2147483647 h 156"/>
                  <a:gd name="T22" fmla="*/ 2147483647 w 168"/>
                  <a:gd name="T23" fmla="*/ 2147483647 h 156"/>
                  <a:gd name="T24" fmla="*/ 2147483647 w 168"/>
                  <a:gd name="T25" fmla="*/ 2147483647 h 156"/>
                  <a:gd name="T26" fmla="*/ 2147483647 w 168"/>
                  <a:gd name="T27" fmla="*/ 2147483647 h 156"/>
                  <a:gd name="T28" fmla="*/ 2147483647 w 168"/>
                  <a:gd name="T29" fmla="*/ 2147483647 h 156"/>
                  <a:gd name="T30" fmla="*/ 2147483647 w 168"/>
                  <a:gd name="T31" fmla="*/ 2147483647 h 156"/>
                  <a:gd name="T32" fmla="*/ 2147483647 w 168"/>
                  <a:gd name="T33" fmla="*/ 2147483647 h 156"/>
                  <a:gd name="T34" fmla="*/ 2147483647 w 168"/>
                  <a:gd name="T35" fmla="*/ 2147483647 h 156"/>
                  <a:gd name="T36" fmla="*/ 2147483647 w 168"/>
                  <a:gd name="T37" fmla="*/ 0 h 156"/>
                  <a:gd name="T38" fmla="*/ 2147483647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0" name="Freeform 101"/>
              <p:cNvSpPr/>
              <p:nvPr/>
            </p:nvSpPr>
            <p:spPr bwMode="auto">
              <a:xfrm>
                <a:off x="4036929" y="4068293"/>
                <a:ext cx="169434" cy="193184"/>
              </a:xfrm>
              <a:custGeom>
                <a:avLst/>
                <a:gdLst>
                  <a:gd name="T0" fmla="*/ 2147483647 w 10141"/>
                  <a:gd name="T1" fmla="*/ 2147483647 h 10000"/>
                  <a:gd name="T2" fmla="*/ 2147483647 w 10141"/>
                  <a:gd name="T3" fmla="*/ 2147483647 h 10000"/>
                  <a:gd name="T4" fmla="*/ 2147483647 w 10141"/>
                  <a:gd name="T5" fmla="*/ 2147483647 h 10000"/>
                  <a:gd name="T6" fmla="*/ 2147483647 w 10141"/>
                  <a:gd name="T7" fmla="*/ 2147483647 h 10000"/>
                  <a:gd name="T8" fmla="*/ 2147483647 w 10141"/>
                  <a:gd name="T9" fmla="*/ 2147483647 h 10000"/>
                  <a:gd name="T10" fmla="*/ 2147483647 w 10141"/>
                  <a:gd name="T11" fmla="*/ 2147483647 h 10000"/>
                  <a:gd name="T12" fmla="*/ 2147483647 w 10141"/>
                  <a:gd name="T13" fmla="*/ 2147483647 h 10000"/>
                  <a:gd name="T14" fmla="*/ 2147483647 w 10141"/>
                  <a:gd name="T15" fmla="*/ 2147483647 h 10000"/>
                  <a:gd name="T16" fmla="*/ 2147483647 w 10141"/>
                  <a:gd name="T17" fmla="*/ 2147483647 h 10000"/>
                  <a:gd name="T18" fmla="*/ 2147483647 w 10141"/>
                  <a:gd name="T19" fmla="*/ 2147483647 h 10000"/>
                  <a:gd name="T20" fmla="*/ 2147483647 w 10141"/>
                  <a:gd name="T21" fmla="*/ 2147483647 h 10000"/>
                  <a:gd name="T22" fmla="*/ 2147483647 w 10141"/>
                  <a:gd name="T23" fmla="*/ 2147483647 h 10000"/>
                  <a:gd name="T24" fmla="*/ 2147483647 w 10141"/>
                  <a:gd name="T25" fmla="*/ 2147483647 h 10000"/>
                  <a:gd name="T26" fmla="*/ 2147483647 w 10141"/>
                  <a:gd name="T27" fmla="*/ 0 h 10000"/>
                  <a:gd name="T28" fmla="*/ 2147483647 w 10141"/>
                  <a:gd name="T29" fmla="*/ 2147483647 h 10000"/>
                  <a:gd name="T30" fmla="*/ 2147483647 w 10141"/>
                  <a:gd name="T31" fmla="*/ 2147483647 h 10000"/>
                  <a:gd name="T32" fmla="*/ 2147483647 w 10141"/>
                  <a:gd name="T33" fmla="*/ 2147483647 h 10000"/>
                  <a:gd name="T34" fmla="*/ 2147483647 w 10141"/>
                  <a:gd name="T35" fmla="*/ 2147483647 h 10000"/>
                  <a:gd name="T36" fmla="*/ 2147483647 w 10141"/>
                  <a:gd name="T37" fmla="*/ 2147483647 h 10000"/>
                  <a:gd name="T38" fmla="*/ 2147483647 w 10141"/>
                  <a:gd name="T39" fmla="*/ 2147483647 h 10000"/>
                  <a:gd name="T40" fmla="*/ 2147483647 w 10141"/>
                  <a:gd name="T41" fmla="*/ 2147483647 h 10000"/>
                  <a:gd name="T42" fmla="*/ 2147483647 w 10141"/>
                  <a:gd name="T43" fmla="*/ 2147483647 h 10000"/>
                  <a:gd name="T44" fmla="*/ 2147483647 w 10141"/>
                  <a:gd name="T45" fmla="*/ 2147483647 h 10000"/>
                  <a:gd name="T46" fmla="*/ 2147483647 w 10141"/>
                  <a:gd name="T47" fmla="*/ 2147483647 h 10000"/>
                  <a:gd name="T48" fmla="*/ 2147483647 w 10141"/>
                  <a:gd name="T49" fmla="*/ 2147483647 h 10000"/>
                  <a:gd name="T50" fmla="*/ 2147483647 w 10141"/>
                  <a:gd name="T51" fmla="*/ 2147483647 h 10000"/>
                  <a:gd name="T52" fmla="*/ 2147483647 w 10141"/>
                  <a:gd name="T53" fmla="*/ 2147483647 h 10000"/>
                  <a:gd name="T54" fmla="*/ 2147483647 w 10141"/>
                  <a:gd name="T55" fmla="*/ 2147483647 h 10000"/>
                  <a:gd name="T56" fmla="*/ 2147483647 w 10141"/>
                  <a:gd name="T57" fmla="*/ 2147483647 h 10000"/>
                  <a:gd name="T58" fmla="*/ 2147483647 w 10141"/>
                  <a:gd name="T59" fmla="*/ 2147483647 h 10000"/>
                  <a:gd name="T60" fmla="*/ 2147483647 w 10141"/>
                  <a:gd name="T61" fmla="*/ 2147483647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1" name="Freeform 102"/>
              <p:cNvSpPr/>
              <p:nvPr/>
            </p:nvSpPr>
            <p:spPr bwMode="auto">
              <a:xfrm>
                <a:off x="3951204" y="3887916"/>
                <a:ext cx="124050" cy="93924"/>
              </a:xfrm>
              <a:custGeom>
                <a:avLst/>
                <a:gdLst>
                  <a:gd name="T0" fmla="*/ 0 w 10000"/>
                  <a:gd name="T1" fmla="*/ 2069270529 h 10000"/>
                  <a:gd name="T2" fmla="*/ 0 w 10000"/>
                  <a:gd name="T3" fmla="*/ 2069270529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069270529 h 10000"/>
                  <a:gd name="T20" fmla="*/ 2147483647 w 10000"/>
                  <a:gd name="T21" fmla="*/ 591159340 h 10000"/>
                  <a:gd name="T22" fmla="*/ 2147483647 w 10000"/>
                  <a:gd name="T23" fmla="*/ 0 h 100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000" h="10000">
                    <a:moveTo>
                      <a:pt x="0" y="3889"/>
                    </a:moveTo>
                    <a:lnTo>
                      <a:pt x="0" y="3889"/>
                    </a:lnTo>
                    <a:lnTo>
                      <a:pt x="2000" y="5556"/>
                    </a:lnTo>
                    <a:lnTo>
                      <a:pt x="3200" y="7222"/>
                    </a:lnTo>
                    <a:lnTo>
                      <a:pt x="4800" y="7222"/>
                    </a:lnTo>
                    <a:lnTo>
                      <a:pt x="5600" y="8889"/>
                    </a:lnTo>
                    <a:lnTo>
                      <a:pt x="5268" y="8163"/>
                    </a:lnTo>
                    <a:lnTo>
                      <a:pt x="5600" y="8889"/>
                    </a:lnTo>
                    <a:lnTo>
                      <a:pt x="6400" y="10000"/>
                    </a:lnTo>
                    <a:lnTo>
                      <a:pt x="7200" y="3889"/>
                    </a:lnTo>
                    <a:cubicBezTo>
                      <a:pt x="7067" y="2963"/>
                      <a:pt x="6933" y="2037"/>
                      <a:pt x="6800" y="1111"/>
                    </a:cubicBezTo>
                    <a:lnTo>
                      <a:pt x="1000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2" name="Freeform 103"/>
              <p:cNvSpPr/>
              <p:nvPr/>
            </p:nvSpPr>
            <p:spPr bwMode="auto">
              <a:xfrm>
                <a:off x="4155937" y="3775848"/>
                <a:ext cx="74632" cy="120607"/>
              </a:xfrm>
              <a:custGeom>
                <a:avLst/>
                <a:gdLst>
                  <a:gd name="T0" fmla="*/ 2147483647 w 90"/>
                  <a:gd name="T1" fmla="*/ 2147483647 h 138"/>
                  <a:gd name="T2" fmla="*/ 2147483647 w 90"/>
                  <a:gd name="T3" fmla="*/ 2147483647 h 138"/>
                  <a:gd name="T4" fmla="*/ 2147483647 w 90"/>
                  <a:gd name="T5" fmla="*/ 2147483647 h 138"/>
                  <a:gd name="T6" fmla="*/ 2147483647 w 90"/>
                  <a:gd name="T7" fmla="*/ 2147483647 h 138"/>
                  <a:gd name="T8" fmla="*/ 2147483647 w 90"/>
                  <a:gd name="T9" fmla="*/ 2147483647 h 138"/>
                  <a:gd name="T10" fmla="*/ 2147483647 w 90"/>
                  <a:gd name="T11" fmla="*/ 2147483647 h 138"/>
                  <a:gd name="T12" fmla="*/ 2147483647 w 90"/>
                  <a:gd name="T13" fmla="*/ 2147483647 h 138"/>
                  <a:gd name="T14" fmla="*/ 2147483647 w 90"/>
                  <a:gd name="T15" fmla="*/ 0 h 138"/>
                  <a:gd name="T16" fmla="*/ 2147483647 w 90"/>
                  <a:gd name="T17" fmla="*/ 2147483647 h 138"/>
                  <a:gd name="T18" fmla="*/ 0 w 90"/>
                  <a:gd name="T19" fmla="*/ 2147483647 h 138"/>
                  <a:gd name="T20" fmla="*/ 2147483647 w 90"/>
                  <a:gd name="T21" fmla="*/ 2147483647 h 138"/>
                  <a:gd name="T22" fmla="*/ 2147483647 w 90"/>
                  <a:gd name="T23" fmla="*/ 2147483647 h 138"/>
                  <a:gd name="T24" fmla="*/ 2147483647 w 90"/>
                  <a:gd name="T25" fmla="*/ 2147483647 h 138"/>
                  <a:gd name="T26" fmla="*/ 2147483647 w 90"/>
                  <a:gd name="T27" fmla="*/ 2147483647 h 138"/>
                  <a:gd name="T28" fmla="*/ 2147483647 w 90"/>
                  <a:gd name="T29" fmla="*/ 2147483647 h 138"/>
                  <a:gd name="T30" fmla="*/ 2147483647 w 90"/>
                  <a:gd name="T31" fmla="*/ 2147483647 h 138"/>
                  <a:gd name="T32" fmla="*/ 2147483647 w 90"/>
                  <a:gd name="T33" fmla="*/ 2147483647 h 138"/>
                  <a:gd name="T34" fmla="*/ 2147483647 w 90"/>
                  <a:gd name="T35" fmla="*/ 2147483647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3" name="Freeform 104"/>
              <p:cNvSpPr/>
              <p:nvPr/>
            </p:nvSpPr>
            <p:spPr bwMode="auto">
              <a:xfrm>
                <a:off x="4271919" y="3818540"/>
                <a:ext cx="48410" cy="62971"/>
              </a:xfrm>
              <a:custGeom>
                <a:avLst/>
                <a:gdLst>
                  <a:gd name="T0" fmla="*/ 2147483647 w 60"/>
                  <a:gd name="T1" fmla="*/ 2147483647 h 72"/>
                  <a:gd name="T2" fmla="*/ 2147483647 w 60"/>
                  <a:gd name="T3" fmla="*/ 2147483647 h 72"/>
                  <a:gd name="T4" fmla="*/ 2147483647 w 60"/>
                  <a:gd name="T5" fmla="*/ 2147483647 h 72"/>
                  <a:gd name="T6" fmla="*/ 2147483647 w 60"/>
                  <a:gd name="T7" fmla="*/ 2147483647 h 72"/>
                  <a:gd name="T8" fmla="*/ 2147483647 w 60"/>
                  <a:gd name="T9" fmla="*/ 2147483647 h 72"/>
                  <a:gd name="T10" fmla="*/ 2147483647 w 60"/>
                  <a:gd name="T11" fmla="*/ 0 h 72"/>
                  <a:gd name="T12" fmla="*/ 2147483647 w 60"/>
                  <a:gd name="T13" fmla="*/ 0 h 72"/>
                  <a:gd name="T14" fmla="*/ 0 w 60"/>
                  <a:gd name="T15" fmla="*/ 2147483647 h 72"/>
                  <a:gd name="T16" fmla="*/ 2147483647 w 60"/>
                  <a:gd name="T17" fmla="*/ 2147483647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4" name="Freeform 105"/>
              <p:cNvSpPr/>
              <p:nvPr/>
            </p:nvSpPr>
            <p:spPr bwMode="auto">
              <a:xfrm>
                <a:off x="4212415" y="3816406"/>
                <a:ext cx="61521" cy="73645"/>
              </a:xfrm>
              <a:custGeom>
                <a:avLst/>
                <a:gdLst>
                  <a:gd name="T0" fmla="*/ 2147483647 w 72"/>
                  <a:gd name="T1" fmla="*/ 2147483647 h 84"/>
                  <a:gd name="T2" fmla="*/ 2147483647 w 72"/>
                  <a:gd name="T3" fmla="*/ 2147483647 h 84"/>
                  <a:gd name="T4" fmla="*/ 2147483647 w 72"/>
                  <a:gd name="T5" fmla="*/ 2147483647 h 84"/>
                  <a:gd name="T6" fmla="*/ 2147483647 w 72"/>
                  <a:gd name="T7" fmla="*/ 2147483647 h 84"/>
                  <a:gd name="T8" fmla="*/ 2147483647 w 72"/>
                  <a:gd name="T9" fmla="*/ 2147483647 h 84"/>
                  <a:gd name="T10" fmla="*/ 2147483647 w 72"/>
                  <a:gd name="T11" fmla="*/ 0 h 84"/>
                  <a:gd name="T12" fmla="*/ 2147483647 w 72"/>
                  <a:gd name="T13" fmla="*/ 2147483647 h 84"/>
                  <a:gd name="T14" fmla="*/ 0 w 72"/>
                  <a:gd name="T15" fmla="*/ 2147483647 h 84"/>
                  <a:gd name="T16" fmla="*/ 2147483647 w 72"/>
                  <a:gd name="T17" fmla="*/ 2147483647 h 84"/>
                  <a:gd name="T18" fmla="*/ 2147483647 w 72"/>
                  <a:gd name="T19" fmla="*/ 2147483647 h 84"/>
                  <a:gd name="T20" fmla="*/ 2147483647 w 72"/>
                  <a:gd name="T21" fmla="*/ 2147483647 h 84"/>
                  <a:gd name="T22" fmla="*/ 2147483647 w 72"/>
                  <a:gd name="T23" fmla="*/ 2147483647 h 84"/>
                  <a:gd name="T24" fmla="*/ 2147483647 w 72"/>
                  <a:gd name="T25" fmla="*/ 2147483647 h 84"/>
                  <a:gd name="T26" fmla="*/ 2147483647 w 72"/>
                  <a:gd name="T27" fmla="*/ 2147483647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5" name="Freeform 106"/>
              <p:cNvSpPr/>
              <p:nvPr/>
            </p:nvSpPr>
            <p:spPr bwMode="auto">
              <a:xfrm>
                <a:off x="3981460" y="3719280"/>
                <a:ext cx="211793" cy="188915"/>
              </a:xfrm>
              <a:custGeom>
                <a:avLst/>
                <a:gdLst>
                  <a:gd name="T0" fmla="*/ 2147483647 w 43"/>
                  <a:gd name="T1" fmla="*/ 2147483647 h 36"/>
                  <a:gd name="T2" fmla="*/ 2147483647 w 43"/>
                  <a:gd name="T3" fmla="*/ 2147483647 h 36"/>
                  <a:gd name="T4" fmla="*/ 2147483647 w 43"/>
                  <a:gd name="T5" fmla="*/ 2147483647 h 36"/>
                  <a:gd name="T6" fmla="*/ 2147483647 w 43"/>
                  <a:gd name="T7" fmla="*/ 2147483647 h 36"/>
                  <a:gd name="T8" fmla="*/ 2147483647 w 43"/>
                  <a:gd name="T9" fmla="*/ 2147483647 h 36"/>
                  <a:gd name="T10" fmla="*/ 2147483647 w 43"/>
                  <a:gd name="T11" fmla="*/ 2147483647 h 36"/>
                  <a:gd name="T12" fmla="*/ 2147483647 w 43"/>
                  <a:gd name="T13" fmla="*/ 2147483647 h 36"/>
                  <a:gd name="T14" fmla="*/ 2147483647 w 43"/>
                  <a:gd name="T15" fmla="*/ 2147483647 h 36"/>
                  <a:gd name="T16" fmla="*/ 2147483647 w 43"/>
                  <a:gd name="T17" fmla="*/ 2147483647 h 36"/>
                  <a:gd name="T18" fmla="*/ 2147483647 w 43"/>
                  <a:gd name="T19" fmla="*/ 2147483647 h 36"/>
                  <a:gd name="T20" fmla="*/ 2147483647 w 43"/>
                  <a:gd name="T21" fmla="*/ 2147483647 h 36"/>
                  <a:gd name="T22" fmla="*/ 2147483647 w 43"/>
                  <a:gd name="T23" fmla="*/ 2147483647 h 36"/>
                  <a:gd name="T24" fmla="*/ 2147483647 w 43"/>
                  <a:gd name="T25" fmla="*/ 2147483647 h 36"/>
                  <a:gd name="T26" fmla="*/ 2147483647 w 43"/>
                  <a:gd name="T27" fmla="*/ 0 h 36"/>
                  <a:gd name="T28" fmla="*/ 2147483647 w 43"/>
                  <a:gd name="T29" fmla="*/ 2147483647 h 36"/>
                  <a:gd name="T30" fmla="*/ 0 w 43"/>
                  <a:gd name="T31" fmla="*/ 2147483647 h 36"/>
                  <a:gd name="T32" fmla="*/ 2147483647 w 43"/>
                  <a:gd name="T33" fmla="*/ 2147483647 h 36"/>
                  <a:gd name="T34" fmla="*/ 2147483647 w 43"/>
                  <a:gd name="T35" fmla="*/ 2147483647 h 36"/>
                  <a:gd name="T36" fmla="*/ 2147483647 w 43"/>
                  <a:gd name="T37" fmla="*/ 2147483647 h 36"/>
                  <a:gd name="T38" fmla="*/ 2147483647 w 43"/>
                  <a:gd name="T39" fmla="*/ 2147483647 h 36"/>
                  <a:gd name="T40" fmla="*/ 2147483647 w 43"/>
                  <a:gd name="T41" fmla="*/ 2147483647 h 36"/>
                  <a:gd name="T42" fmla="*/ 2147483647 w 43"/>
                  <a:gd name="T43" fmla="*/ 2147483647 h 36"/>
                  <a:gd name="T44" fmla="*/ 2147483647 w 43"/>
                  <a:gd name="T45" fmla="*/ 2147483647 h 36"/>
                  <a:gd name="T46" fmla="*/ 2147483647 w 43"/>
                  <a:gd name="T47" fmla="*/ 2147483647 h 36"/>
                  <a:gd name="T48" fmla="*/ 2147483647 w 43"/>
                  <a:gd name="T49" fmla="*/ 2147483647 h 36"/>
                  <a:gd name="T50" fmla="*/ 2147483647 w 43"/>
                  <a:gd name="T51" fmla="*/ 2147483647 h 36"/>
                  <a:gd name="T52" fmla="*/ 2147483647 w 43"/>
                  <a:gd name="T53" fmla="*/ 2147483647 h 36"/>
                  <a:gd name="T54" fmla="*/ 2147483647 w 43"/>
                  <a:gd name="T55" fmla="*/ 2147483647 h 36"/>
                  <a:gd name="T56" fmla="*/ 2147483647 w 43"/>
                  <a:gd name="T57" fmla="*/ 2147483647 h 36"/>
                  <a:gd name="T58" fmla="*/ 2147483647 w 43"/>
                  <a:gd name="T59" fmla="*/ 2147483647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6" name="Freeform 107"/>
              <p:cNvSpPr/>
              <p:nvPr/>
            </p:nvSpPr>
            <p:spPr bwMode="auto">
              <a:xfrm>
                <a:off x="3861443" y="3886849"/>
                <a:ext cx="85726" cy="100328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2147483647 h 114"/>
                  <a:gd name="T6" fmla="*/ 2147483647 w 102"/>
                  <a:gd name="T7" fmla="*/ 2147483647 h 114"/>
                  <a:gd name="T8" fmla="*/ 2147483647 w 102"/>
                  <a:gd name="T9" fmla="*/ 2147483647 h 114"/>
                  <a:gd name="T10" fmla="*/ 2147483647 w 102"/>
                  <a:gd name="T11" fmla="*/ 2147483647 h 114"/>
                  <a:gd name="T12" fmla="*/ 2147483647 w 102"/>
                  <a:gd name="T13" fmla="*/ 0 h 114"/>
                  <a:gd name="T14" fmla="*/ 2147483647 w 102"/>
                  <a:gd name="T15" fmla="*/ 2147483647 h 114"/>
                  <a:gd name="T16" fmla="*/ 0 w 102"/>
                  <a:gd name="T17" fmla="*/ 2147483647 h 114"/>
                  <a:gd name="T18" fmla="*/ 2147483647 w 102"/>
                  <a:gd name="T19" fmla="*/ 2147483647 h 114"/>
                  <a:gd name="T20" fmla="*/ 0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Group 108"/>
            <p:cNvGrpSpPr/>
            <p:nvPr/>
          </p:nvGrpSpPr>
          <p:grpSpPr>
            <a:xfrm>
              <a:off x="6516589" y="1568370"/>
              <a:ext cx="3395741" cy="3045217"/>
              <a:chOff x="5595121" y="1817320"/>
              <a:chExt cx="2451756" cy="2198674"/>
            </a:xfrm>
            <a:grpFill/>
          </p:grpSpPr>
          <p:sp>
            <p:nvSpPr>
              <p:cNvPr id="54" name="Freeform 109"/>
              <p:cNvSpPr/>
              <p:nvPr/>
            </p:nvSpPr>
            <p:spPr bwMode="auto">
              <a:xfrm>
                <a:off x="7079689" y="3880445"/>
                <a:ext cx="89760" cy="116337"/>
              </a:xfrm>
              <a:custGeom>
                <a:avLst/>
                <a:gdLst>
                  <a:gd name="T0" fmla="*/ 2147483647 w 108"/>
                  <a:gd name="T1" fmla="*/ 2147483647 h 132"/>
                  <a:gd name="T2" fmla="*/ 2147483647 w 108"/>
                  <a:gd name="T3" fmla="*/ 2147483647 h 132"/>
                  <a:gd name="T4" fmla="*/ 0 w 108"/>
                  <a:gd name="T5" fmla="*/ 2147483647 h 132"/>
                  <a:gd name="T6" fmla="*/ 2147483647 w 108"/>
                  <a:gd name="T7" fmla="*/ 2147483647 h 132"/>
                  <a:gd name="T8" fmla="*/ 2147483647 w 108"/>
                  <a:gd name="T9" fmla="*/ 2147483647 h 132"/>
                  <a:gd name="T10" fmla="*/ 2147483647 w 108"/>
                  <a:gd name="T11" fmla="*/ 2147483647 h 132"/>
                  <a:gd name="T12" fmla="*/ 2147483647 w 108"/>
                  <a:gd name="T13" fmla="*/ 2147483647 h 132"/>
                  <a:gd name="T14" fmla="*/ 2147483647 w 108"/>
                  <a:gd name="T15" fmla="*/ 0 h 132"/>
                  <a:gd name="T16" fmla="*/ 2147483647 w 108"/>
                  <a:gd name="T17" fmla="*/ 2147483647 h 132"/>
                  <a:gd name="T18" fmla="*/ 2147483647 w 108"/>
                  <a:gd name="T19" fmla="*/ 2147483647 h 132"/>
                  <a:gd name="T20" fmla="*/ 2147483647 w 108"/>
                  <a:gd name="T21" fmla="*/ 2147483647 h 132"/>
                  <a:gd name="T22" fmla="*/ 2147483647 w 108"/>
                  <a:gd name="T23" fmla="*/ 2147483647 h 132"/>
                  <a:gd name="T24" fmla="*/ 2147483647 w 108"/>
                  <a:gd name="T25" fmla="*/ 2147483647 h 132"/>
                  <a:gd name="T26" fmla="*/ 2147483647 w 108"/>
                  <a:gd name="T27" fmla="*/ 2147483647 h 132"/>
                  <a:gd name="T28" fmla="*/ 2147483647 w 108"/>
                  <a:gd name="T29" fmla="*/ 2147483647 h 132"/>
                  <a:gd name="T30" fmla="*/ 2147483647 w 108"/>
                  <a:gd name="T31" fmla="*/ 2147483647 h 132"/>
                  <a:gd name="T32" fmla="*/ 2147483647 w 108"/>
                  <a:gd name="T33" fmla="*/ 2147483647 h 132"/>
                  <a:gd name="T34" fmla="*/ 2147483647 w 108"/>
                  <a:gd name="T35" fmla="*/ 2147483647 h 132"/>
                  <a:gd name="T36" fmla="*/ 2147483647 w 108"/>
                  <a:gd name="T37" fmla="*/ 2147483647 h 132"/>
                  <a:gd name="T38" fmla="*/ 2147483647 w 108"/>
                  <a:gd name="T39" fmla="*/ 2147483647 h 132"/>
                  <a:gd name="T40" fmla="*/ 2147483647 w 108"/>
                  <a:gd name="T41" fmla="*/ 2147483647 h 132"/>
                  <a:gd name="T42" fmla="*/ 2147483647 w 108"/>
                  <a:gd name="T43" fmla="*/ 2147483647 h 132"/>
                  <a:gd name="T44" fmla="*/ 2147483647 w 108"/>
                  <a:gd name="T45" fmla="*/ 2147483647 h 132"/>
                  <a:gd name="T46" fmla="*/ 2147483647 w 108"/>
                  <a:gd name="T47" fmla="*/ 2147483647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55" name="Freeform 110"/>
              <p:cNvSpPr/>
              <p:nvPr/>
            </p:nvSpPr>
            <p:spPr bwMode="auto">
              <a:xfrm>
                <a:off x="7307619" y="3871907"/>
                <a:ext cx="137161" cy="124876"/>
              </a:xfrm>
              <a:custGeom>
                <a:avLst/>
                <a:gdLst>
                  <a:gd name="T0" fmla="*/ 2147483647 w 575"/>
                  <a:gd name="T1" fmla="*/ 2147483647 h 488"/>
                  <a:gd name="T2" fmla="*/ 2147483647 w 575"/>
                  <a:gd name="T3" fmla="*/ 2147483647 h 488"/>
                  <a:gd name="T4" fmla="*/ 2147483647 w 575"/>
                  <a:gd name="T5" fmla="*/ 2147483647 h 488"/>
                  <a:gd name="T6" fmla="*/ 2147483647 w 575"/>
                  <a:gd name="T7" fmla="*/ 2147483647 h 488"/>
                  <a:gd name="T8" fmla="*/ 2147483647 w 575"/>
                  <a:gd name="T9" fmla="*/ 0 h 488"/>
                  <a:gd name="T10" fmla="*/ 2147483647 w 575"/>
                  <a:gd name="T11" fmla="*/ 2147483647 h 488"/>
                  <a:gd name="T12" fmla="*/ 0 w 575"/>
                  <a:gd name="T13" fmla="*/ 2147483647 h 488"/>
                  <a:gd name="T14" fmla="*/ 2147483647 w 575"/>
                  <a:gd name="T15" fmla="*/ 2147483647 h 488"/>
                  <a:gd name="T16" fmla="*/ 2147483647 w 575"/>
                  <a:gd name="T17" fmla="*/ 2147483647 h 488"/>
                  <a:gd name="T18" fmla="*/ 2147483647 w 575"/>
                  <a:gd name="T19" fmla="*/ 2147483647 h 488"/>
                  <a:gd name="T20" fmla="*/ 2147483647 w 575"/>
                  <a:gd name="T21" fmla="*/ 2147483647 h 488"/>
                  <a:gd name="T22" fmla="*/ 2147483647 w 575"/>
                  <a:gd name="T23" fmla="*/ 2147483647 h 488"/>
                  <a:gd name="T24" fmla="*/ 2147483647 w 575"/>
                  <a:gd name="T25" fmla="*/ 2147483647 h 488"/>
                  <a:gd name="T26" fmla="*/ 2147483647 w 575"/>
                  <a:gd name="T27" fmla="*/ 2147483647 h 488"/>
                  <a:gd name="T28" fmla="*/ 2147483647 w 575"/>
                  <a:gd name="T29" fmla="*/ 2147483647 h 488"/>
                  <a:gd name="T30" fmla="*/ 2147483647 w 575"/>
                  <a:gd name="T31" fmla="*/ 2147483647 h 488"/>
                  <a:gd name="T32" fmla="*/ 2147483647 w 575"/>
                  <a:gd name="T33" fmla="*/ 2147483647 h 488"/>
                  <a:gd name="T34" fmla="*/ 2147483647 w 575"/>
                  <a:gd name="T35" fmla="*/ 2147483647 h 488"/>
                  <a:gd name="T36" fmla="*/ 2147483647 w 575"/>
                  <a:gd name="T37" fmla="*/ 2147483647 h 488"/>
                  <a:gd name="T38" fmla="*/ 2147483647 w 575"/>
                  <a:gd name="T39" fmla="*/ 2147483647 h 488"/>
                  <a:gd name="T40" fmla="*/ 2147483647 w 575"/>
                  <a:gd name="T41" fmla="*/ 2147483647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56" name="Freeform 111"/>
              <p:cNvSpPr/>
              <p:nvPr/>
            </p:nvSpPr>
            <p:spPr bwMode="auto">
              <a:xfrm>
                <a:off x="7444780" y="3901791"/>
                <a:ext cx="110939" cy="114203"/>
              </a:xfrm>
              <a:custGeom>
                <a:avLst/>
                <a:gdLst>
                  <a:gd name="T0" fmla="*/ 2147483647 w 460"/>
                  <a:gd name="T1" fmla="*/ 2147483647 h 443"/>
                  <a:gd name="T2" fmla="*/ 2147483647 w 460"/>
                  <a:gd name="T3" fmla="*/ 2147483647 h 443"/>
                  <a:gd name="T4" fmla="*/ 2147483647 w 460"/>
                  <a:gd name="T5" fmla="*/ 2147483647 h 443"/>
                  <a:gd name="T6" fmla="*/ 2147483647 w 460"/>
                  <a:gd name="T7" fmla="*/ 2147483647 h 443"/>
                  <a:gd name="T8" fmla="*/ 2147483647 w 460"/>
                  <a:gd name="T9" fmla="*/ 2147483647 h 443"/>
                  <a:gd name="T10" fmla="*/ 2147483647 w 460"/>
                  <a:gd name="T11" fmla="*/ 2147483647 h 443"/>
                  <a:gd name="T12" fmla="*/ 0 w 460"/>
                  <a:gd name="T13" fmla="*/ 0 h 443"/>
                  <a:gd name="T14" fmla="*/ 0 w 460"/>
                  <a:gd name="T15" fmla="*/ 2147483647 h 443"/>
                  <a:gd name="T16" fmla="*/ 2147483647 w 460"/>
                  <a:gd name="T17" fmla="*/ 2147483647 h 443"/>
                  <a:gd name="T18" fmla="*/ 2147483647 w 460"/>
                  <a:gd name="T19" fmla="*/ 2147483647 h 443"/>
                  <a:gd name="T20" fmla="*/ 2147483647 w 460"/>
                  <a:gd name="T21" fmla="*/ 2147483647 h 443"/>
                  <a:gd name="T22" fmla="*/ 2147483647 w 460"/>
                  <a:gd name="T23" fmla="*/ 2147483647 h 443"/>
                  <a:gd name="T24" fmla="*/ 2147483647 w 460"/>
                  <a:gd name="T25" fmla="*/ 2147483647 h 443"/>
                  <a:gd name="T26" fmla="*/ 2147483647 w 460"/>
                  <a:gd name="T27" fmla="*/ 2147483647 h 443"/>
                  <a:gd name="T28" fmla="*/ 2147483647 w 460"/>
                  <a:gd name="T29" fmla="*/ 2147483647 h 443"/>
                  <a:gd name="T30" fmla="*/ 2147483647 w 460"/>
                  <a:gd name="T31" fmla="*/ 2147483647 h 443"/>
                  <a:gd name="T32" fmla="*/ 2147483647 w 460"/>
                  <a:gd name="T33" fmla="*/ 2147483647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grpSp>
            <p:nvGrpSpPr>
              <p:cNvPr id="57" name="Group 112"/>
              <p:cNvGrpSpPr/>
              <p:nvPr/>
            </p:nvGrpSpPr>
            <p:grpSpPr>
              <a:xfrm>
                <a:off x="5595121" y="1817320"/>
                <a:ext cx="2451756" cy="2152780"/>
                <a:chOff x="5595121" y="1817320"/>
                <a:chExt cx="2451756" cy="2152780"/>
              </a:xfrm>
              <a:grpFill/>
            </p:grpSpPr>
            <p:sp>
              <p:nvSpPr>
                <p:cNvPr id="58" name="Freeform 113"/>
                <p:cNvSpPr/>
                <p:nvPr/>
              </p:nvSpPr>
              <p:spPr bwMode="auto">
                <a:xfrm>
                  <a:off x="6046946" y="1901638"/>
                  <a:ext cx="277348" cy="374628"/>
                </a:xfrm>
                <a:custGeom>
                  <a:avLst/>
                  <a:gdLst>
                    <a:gd name="T0" fmla="*/ 2147483647 w 336"/>
                    <a:gd name="T1" fmla="*/ 2147483647 h 427"/>
                    <a:gd name="T2" fmla="*/ 2147483647 w 336"/>
                    <a:gd name="T3" fmla="*/ 2147483647 h 427"/>
                    <a:gd name="T4" fmla="*/ 2147483647 w 336"/>
                    <a:gd name="T5" fmla="*/ 2147483647 h 427"/>
                    <a:gd name="T6" fmla="*/ 2147483647 w 336"/>
                    <a:gd name="T7" fmla="*/ 2147483647 h 427"/>
                    <a:gd name="T8" fmla="*/ 2147483647 w 336"/>
                    <a:gd name="T9" fmla="*/ 2147483647 h 427"/>
                    <a:gd name="T10" fmla="*/ 2147483647 w 336"/>
                    <a:gd name="T11" fmla="*/ 2147483647 h 427"/>
                    <a:gd name="T12" fmla="*/ 2147483647 w 336"/>
                    <a:gd name="T13" fmla="*/ 2147483647 h 427"/>
                    <a:gd name="T14" fmla="*/ 2147483647 w 336"/>
                    <a:gd name="T15" fmla="*/ 2147483647 h 427"/>
                    <a:gd name="T16" fmla="*/ 2147483647 w 336"/>
                    <a:gd name="T17" fmla="*/ 2147483647 h 427"/>
                    <a:gd name="T18" fmla="*/ 2147483647 w 336"/>
                    <a:gd name="T19" fmla="*/ 2147483647 h 427"/>
                    <a:gd name="T20" fmla="*/ 2147483647 w 336"/>
                    <a:gd name="T21" fmla="*/ 2147483647 h 427"/>
                    <a:gd name="T22" fmla="*/ 2147483647 w 336"/>
                    <a:gd name="T23" fmla="*/ 0 h 427"/>
                    <a:gd name="T24" fmla="*/ 2147483647 w 336"/>
                    <a:gd name="T25" fmla="*/ 2147483647 h 427"/>
                    <a:gd name="T26" fmla="*/ 2147483647 w 336"/>
                    <a:gd name="T27" fmla="*/ 2147483647 h 427"/>
                    <a:gd name="T28" fmla="*/ 2147483647 w 336"/>
                    <a:gd name="T29" fmla="*/ 2147483647 h 427"/>
                    <a:gd name="T30" fmla="*/ 2147483647 w 336"/>
                    <a:gd name="T31" fmla="*/ 2147483647 h 427"/>
                    <a:gd name="T32" fmla="*/ 2147483647 w 336"/>
                    <a:gd name="T33" fmla="*/ 2147483647 h 427"/>
                    <a:gd name="T34" fmla="*/ 2147483647 w 336"/>
                    <a:gd name="T35" fmla="*/ 2147483647 h 427"/>
                    <a:gd name="T36" fmla="*/ 2147483647 w 336"/>
                    <a:gd name="T37" fmla="*/ 2147483647 h 427"/>
                    <a:gd name="T38" fmla="*/ 2147483647 w 336"/>
                    <a:gd name="T39" fmla="*/ 2147483647 h 427"/>
                    <a:gd name="T40" fmla="*/ 2147483647 w 336"/>
                    <a:gd name="T41" fmla="*/ 2147483647 h 427"/>
                    <a:gd name="T42" fmla="*/ 2147483647 w 336"/>
                    <a:gd name="T43" fmla="*/ 2147483647 h 427"/>
                    <a:gd name="T44" fmla="*/ 2147483647 w 336"/>
                    <a:gd name="T45" fmla="*/ 2147483647 h 427"/>
                    <a:gd name="T46" fmla="*/ 2147483647 w 336"/>
                    <a:gd name="T47" fmla="*/ 2147483647 h 427"/>
                    <a:gd name="T48" fmla="*/ 2147483647 w 336"/>
                    <a:gd name="T49" fmla="*/ 2147483647 h 427"/>
                    <a:gd name="T50" fmla="*/ 2147483647 w 336"/>
                    <a:gd name="T51" fmla="*/ 2147483647 h 427"/>
                    <a:gd name="T52" fmla="*/ 2147483647 w 336"/>
                    <a:gd name="T53" fmla="*/ 2147483647 h 427"/>
                    <a:gd name="T54" fmla="*/ 0 w 336"/>
                    <a:gd name="T55" fmla="*/ 2147483647 h 427"/>
                    <a:gd name="T56" fmla="*/ 2147483647 w 336"/>
                    <a:gd name="T57" fmla="*/ 2147483647 h 427"/>
                    <a:gd name="T58" fmla="*/ 2147483647 w 336"/>
                    <a:gd name="T59" fmla="*/ 2147483647 h 427"/>
                    <a:gd name="T60" fmla="*/ 2147483647 w 336"/>
                    <a:gd name="T61" fmla="*/ 2147483647 h 427"/>
                    <a:gd name="T62" fmla="*/ 2147483647 w 336"/>
                    <a:gd name="T63" fmla="*/ 2147483647 h 427"/>
                    <a:gd name="T64" fmla="*/ 2147483647 w 336"/>
                    <a:gd name="T65" fmla="*/ 2147483647 h 42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36" h="427">
                      <a:moveTo>
                        <a:pt x="120" y="427"/>
                      </a:moveTo>
                      <a:lnTo>
                        <a:pt x="96" y="397"/>
                      </a:lnTo>
                      <a:lnTo>
                        <a:pt x="78" y="325"/>
                      </a:lnTo>
                      <a:lnTo>
                        <a:pt x="96" y="282"/>
                      </a:lnTo>
                      <a:lnTo>
                        <a:pt x="144" y="180"/>
                      </a:lnTo>
                      <a:lnTo>
                        <a:pt x="192" y="150"/>
                      </a:lnTo>
                      <a:lnTo>
                        <a:pt x="222" y="114"/>
                      </a:lnTo>
                      <a:lnTo>
                        <a:pt x="252" y="96"/>
                      </a:lnTo>
                      <a:lnTo>
                        <a:pt x="294" y="72"/>
                      </a:lnTo>
                      <a:lnTo>
                        <a:pt x="336" y="30"/>
                      </a:lnTo>
                      <a:lnTo>
                        <a:pt x="330" y="6"/>
                      </a:lnTo>
                      <a:lnTo>
                        <a:pt x="294" y="0"/>
                      </a:lnTo>
                      <a:lnTo>
                        <a:pt x="270" y="24"/>
                      </a:lnTo>
                      <a:lnTo>
                        <a:pt x="252" y="42"/>
                      </a:lnTo>
                      <a:lnTo>
                        <a:pt x="222" y="48"/>
                      </a:lnTo>
                      <a:lnTo>
                        <a:pt x="186" y="48"/>
                      </a:lnTo>
                      <a:lnTo>
                        <a:pt x="174" y="60"/>
                      </a:lnTo>
                      <a:lnTo>
                        <a:pt x="162" y="78"/>
                      </a:lnTo>
                      <a:lnTo>
                        <a:pt x="114" y="126"/>
                      </a:lnTo>
                      <a:lnTo>
                        <a:pt x="90" y="138"/>
                      </a:lnTo>
                      <a:lnTo>
                        <a:pt x="84" y="168"/>
                      </a:lnTo>
                      <a:lnTo>
                        <a:pt x="66" y="186"/>
                      </a:lnTo>
                      <a:lnTo>
                        <a:pt x="42" y="216"/>
                      </a:lnTo>
                      <a:lnTo>
                        <a:pt x="42" y="240"/>
                      </a:lnTo>
                      <a:lnTo>
                        <a:pt x="30" y="270"/>
                      </a:lnTo>
                      <a:lnTo>
                        <a:pt x="12" y="295"/>
                      </a:lnTo>
                      <a:lnTo>
                        <a:pt x="18" y="325"/>
                      </a:lnTo>
                      <a:lnTo>
                        <a:pt x="0" y="349"/>
                      </a:lnTo>
                      <a:lnTo>
                        <a:pt x="18" y="391"/>
                      </a:lnTo>
                      <a:lnTo>
                        <a:pt x="48" y="403"/>
                      </a:lnTo>
                      <a:lnTo>
                        <a:pt x="54" y="415"/>
                      </a:lnTo>
                      <a:lnTo>
                        <a:pt x="72" y="421"/>
                      </a:lnTo>
                      <a:lnTo>
                        <a:pt x="120" y="4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 114"/>
                <p:cNvSpPr/>
                <p:nvPr/>
              </p:nvSpPr>
              <p:spPr bwMode="auto">
                <a:xfrm>
                  <a:off x="6954630" y="3791857"/>
                  <a:ext cx="144221" cy="178243"/>
                </a:xfrm>
                <a:custGeom>
                  <a:avLst/>
                  <a:gdLst>
                    <a:gd name="T0" fmla="*/ 2147483647 w 174"/>
                    <a:gd name="T1" fmla="*/ 2147483647 h 204"/>
                    <a:gd name="T2" fmla="*/ 0 w 174"/>
                    <a:gd name="T3" fmla="*/ 2147483647 h 204"/>
                    <a:gd name="T4" fmla="*/ 0 w 174"/>
                    <a:gd name="T5" fmla="*/ 2147483647 h 204"/>
                    <a:gd name="T6" fmla="*/ 2147483647 w 174"/>
                    <a:gd name="T7" fmla="*/ 2147483647 h 204"/>
                    <a:gd name="T8" fmla="*/ 2147483647 w 174"/>
                    <a:gd name="T9" fmla="*/ 2147483647 h 204"/>
                    <a:gd name="T10" fmla="*/ 2147483647 w 174"/>
                    <a:gd name="T11" fmla="*/ 2147483647 h 204"/>
                    <a:gd name="T12" fmla="*/ 2147483647 w 174"/>
                    <a:gd name="T13" fmla="*/ 2147483647 h 204"/>
                    <a:gd name="T14" fmla="*/ 2147483647 w 174"/>
                    <a:gd name="T15" fmla="*/ 0 h 204"/>
                    <a:gd name="T16" fmla="*/ 2147483647 w 174"/>
                    <a:gd name="T17" fmla="*/ 2147483647 h 204"/>
                    <a:gd name="T18" fmla="*/ 2147483647 w 174"/>
                    <a:gd name="T19" fmla="*/ 2147483647 h 204"/>
                    <a:gd name="T20" fmla="*/ 2147483647 w 174"/>
                    <a:gd name="T21" fmla="*/ 2147483647 h 204"/>
                    <a:gd name="T22" fmla="*/ 2147483647 w 174"/>
                    <a:gd name="T23" fmla="*/ 2147483647 h 204"/>
                    <a:gd name="T24" fmla="*/ 2147483647 w 174"/>
                    <a:gd name="T25" fmla="*/ 2147483647 h 204"/>
                    <a:gd name="T26" fmla="*/ 2147483647 w 174"/>
                    <a:gd name="T27" fmla="*/ 2147483647 h 204"/>
                    <a:gd name="T28" fmla="*/ 2147483647 w 174"/>
                    <a:gd name="T29" fmla="*/ 2147483647 h 204"/>
                    <a:gd name="T30" fmla="*/ 2147483647 w 174"/>
                    <a:gd name="T31" fmla="*/ 2147483647 h 204"/>
                    <a:gd name="T32" fmla="*/ 2147483647 w 174"/>
                    <a:gd name="T33" fmla="*/ 2147483647 h 204"/>
                    <a:gd name="T34" fmla="*/ 2147483647 w 174"/>
                    <a:gd name="T35" fmla="*/ 2147483647 h 204"/>
                    <a:gd name="T36" fmla="*/ 2147483647 w 174"/>
                    <a:gd name="T37" fmla="*/ 2147483647 h 204"/>
                    <a:gd name="T38" fmla="*/ 2147483647 w 174"/>
                    <a:gd name="T39" fmla="*/ 2147483647 h 204"/>
                    <a:gd name="T40" fmla="*/ 2147483647 w 174"/>
                    <a:gd name="T41" fmla="*/ 2147483647 h 204"/>
                    <a:gd name="T42" fmla="*/ 2147483647 w 174"/>
                    <a:gd name="T43" fmla="*/ 2147483647 h 204"/>
                    <a:gd name="T44" fmla="*/ 2147483647 w 174"/>
                    <a:gd name="T45" fmla="*/ 2147483647 h 204"/>
                    <a:gd name="T46" fmla="*/ 2147483647 w 174"/>
                    <a:gd name="T47" fmla="*/ 2147483647 h 20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74" h="204">
                      <a:moveTo>
                        <a:pt x="12" y="168"/>
                      </a:moveTo>
                      <a:lnTo>
                        <a:pt x="0" y="144"/>
                      </a:lnTo>
                      <a:lnTo>
                        <a:pt x="0" y="108"/>
                      </a:lnTo>
                      <a:lnTo>
                        <a:pt x="12" y="90"/>
                      </a:lnTo>
                      <a:lnTo>
                        <a:pt x="36" y="84"/>
                      </a:lnTo>
                      <a:lnTo>
                        <a:pt x="60" y="66"/>
                      </a:lnTo>
                      <a:lnTo>
                        <a:pt x="96" y="24"/>
                      </a:lnTo>
                      <a:lnTo>
                        <a:pt x="138" y="0"/>
                      </a:lnTo>
                      <a:lnTo>
                        <a:pt x="162" y="12"/>
                      </a:lnTo>
                      <a:lnTo>
                        <a:pt x="174" y="30"/>
                      </a:lnTo>
                      <a:lnTo>
                        <a:pt x="156" y="48"/>
                      </a:lnTo>
                      <a:lnTo>
                        <a:pt x="150" y="66"/>
                      </a:lnTo>
                      <a:lnTo>
                        <a:pt x="156" y="90"/>
                      </a:lnTo>
                      <a:lnTo>
                        <a:pt x="174" y="108"/>
                      </a:lnTo>
                      <a:lnTo>
                        <a:pt x="156" y="120"/>
                      </a:lnTo>
                      <a:lnTo>
                        <a:pt x="150" y="132"/>
                      </a:lnTo>
                      <a:lnTo>
                        <a:pt x="138" y="150"/>
                      </a:lnTo>
                      <a:lnTo>
                        <a:pt x="126" y="168"/>
                      </a:lnTo>
                      <a:lnTo>
                        <a:pt x="114" y="198"/>
                      </a:lnTo>
                      <a:lnTo>
                        <a:pt x="90" y="204"/>
                      </a:lnTo>
                      <a:lnTo>
                        <a:pt x="72" y="192"/>
                      </a:lnTo>
                      <a:lnTo>
                        <a:pt x="42" y="192"/>
                      </a:lnTo>
                      <a:lnTo>
                        <a:pt x="24" y="192"/>
                      </a:lnTo>
                      <a:lnTo>
                        <a:pt x="12" y="16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115"/>
                <p:cNvSpPr/>
                <p:nvPr/>
              </p:nvSpPr>
              <p:spPr bwMode="auto">
                <a:xfrm>
                  <a:off x="5848263" y="3241121"/>
                  <a:ext cx="25213" cy="5337"/>
                </a:xfrm>
                <a:custGeom>
                  <a:avLst/>
                  <a:gdLst>
                    <a:gd name="T0" fmla="*/ 2147483647 w 30"/>
                    <a:gd name="T1" fmla="*/ 0 h 6"/>
                    <a:gd name="T2" fmla="*/ 2147483647 w 30"/>
                    <a:gd name="T3" fmla="*/ 0 h 6"/>
                    <a:gd name="T4" fmla="*/ 0 w 30"/>
                    <a:gd name="T5" fmla="*/ 2147483647 h 6"/>
                    <a:gd name="T6" fmla="*/ 2147483647 w 30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0" h="6">
                      <a:moveTo>
                        <a:pt x="24" y="0"/>
                      </a:moveTo>
                      <a:lnTo>
                        <a:pt x="30" y="0"/>
                      </a:lnTo>
                      <a:lnTo>
                        <a:pt x="0" y="6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116"/>
                <p:cNvSpPr/>
                <p:nvPr/>
              </p:nvSpPr>
              <p:spPr bwMode="auto">
                <a:xfrm>
                  <a:off x="5595121" y="3140794"/>
                  <a:ext cx="312647" cy="120607"/>
                </a:xfrm>
                <a:custGeom>
                  <a:avLst/>
                  <a:gdLst>
                    <a:gd name="T0" fmla="*/ 2147483647 w 10616"/>
                    <a:gd name="T1" fmla="*/ 2147483647 h 10000"/>
                    <a:gd name="T2" fmla="*/ 2147483647 w 10616"/>
                    <a:gd name="T3" fmla="*/ 2147483647 h 10000"/>
                    <a:gd name="T4" fmla="*/ 2147483647 w 10616"/>
                    <a:gd name="T5" fmla="*/ 2147483647 h 10000"/>
                    <a:gd name="T6" fmla="*/ 2147483647 w 10616"/>
                    <a:gd name="T7" fmla="*/ 2147483647 h 10000"/>
                    <a:gd name="T8" fmla="*/ 2147483647 w 10616"/>
                    <a:gd name="T9" fmla="*/ 2147483647 h 10000"/>
                    <a:gd name="T10" fmla="*/ 2147483647 w 10616"/>
                    <a:gd name="T11" fmla="*/ 2147483647 h 10000"/>
                    <a:gd name="T12" fmla="*/ 2147483647 w 10616"/>
                    <a:gd name="T13" fmla="*/ 2147483647 h 10000"/>
                    <a:gd name="T14" fmla="*/ 2147483647 w 10616"/>
                    <a:gd name="T15" fmla="*/ 2147483647 h 10000"/>
                    <a:gd name="T16" fmla="*/ 2147483647 w 10616"/>
                    <a:gd name="T17" fmla="*/ 2147483647 h 10000"/>
                    <a:gd name="T18" fmla="*/ 2147483647 w 10616"/>
                    <a:gd name="T19" fmla="*/ 2147483647 h 10000"/>
                    <a:gd name="T20" fmla="*/ 2147483647 w 10616"/>
                    <a:gd name="T21" fmla="*/ 808041496 h 10000"/>
                    <a:gd name="T22" fmla="*/ 2147483647 w 10616"/>
                    <a:gd name="T23" fmla="*/ 808041496 h 10000"/>
                    <a:gd name="T24" fmla="*/ 2147483647 w 10616"/>
                    <a:gd name="T25" fmla="*/ 0 h 10000"/>
                    <a:gd name="T26" fmla="*/ 2147483647 w 10616"/>
                    <a:gd name="T27" fmla="*/ 0 h 10000"/>
                    <a:gd name="T28" fmla="*/ 2147483647 w 10616"/>
                    <a:gd name="T29" fmla="*/ 2147483647 h 10000"/>
                    <a:gd name="T30" fmla="*/ 2147483647 w 10616"/>
                    <a:gd name="T31" fmla="*/ 2147483647 h 10000"/>
                    <a:gd name="T32" fmla="*/ 2147483647 w 10616"/>
                    <a:gd name="T33" fmla="*/ 2147483647 h 10000"/>
                    <a:gd name="T34" fmla="*/ 2147483647 w 10616"/>
                    <a:gd name="T35" fmla="*/ 2147483647 h 10000"/>
                    <a:gd name="T36" fmla="*/ 2147483647 w 10616"/>
                    <a:gd name="T37" fmla="*/ 808041496 h 10000"/>
                    <a:gd name="T38" fmla="*/ 2147483647 w 10616"/>
                    <a:gd name="T39" fmla="*/ 0 h 10000"/>
                    <a:gd name="T40" fmla="*/ 2147483647 w 10616"/>
                    <a:gd name="T41" fmla="*/ 0 h 10000"/>
                    <a:gd name="T42" fmla="*/ 2147483647 w 10616"/>
                    <a:gd name="T43" fmla="*/ 0 h 10000"/>
                    <a:gd name="T44" fmla="*/ 2147483647 w 10616"/>
                    <a:gd name="T45" fmla="*/ 808041496 h 10000"/>
                    <a:gd name="T46" fmla="*/ 2147483647 w 10616"/>
                    <a:gd name="T47" fmla="*/ 2147483647 h 10000"/>
                    <a:gd name="T48" fmla="*/ 2147483647 w 10616"/>
                    <a:gd name="T49" fmla="*/ 2147483647 h 10000"/>
                    <a:gd name="T50" fmla="*/ 2147483647 w 10616"/>
                    <a:gd name="T51" fmla="*/ 2147483647 h 10000"/>
                    <a:gd name="T52" fmla="*/ 2147483647 w 10616"/>
                    <a:gd name="T53" fmla="*/ 2147483647 h 10000"/>
                    <a:gd name="T54" fmla="*/ 2147483647 w 10616"/>
                    <a:gd name="T55" fmla="*/ 2147483647 h 10000"/>
                    <a:gd name="T56" fmla="*/ 2147483647 w 10616"/>
                    <a:gd name="T57" fmla="*/ 2147483647 h 10000"/>
                    <a:gd name="T58" fmla="*/ 2147483647 w 10616"/>
                    <a:gd name="T59" fmla="*/ 2147483647 h 10000"/>
                    <a:gd name="T60" fmla="*/ 2147483647 w 10616"/>
                    <a:gd name="T61" fmla="*/ 2147483647 h 10000"/>
                    <a:gd name="T62" fmla="*/ 0 w 10616"/>
                    <a:gd name="T63" fmla="*/ 2147483647 h 10000"/>
                    <a:gd name="T64" fmla="*/ 2147483647 w 10616"/>
                    <a:gd name="T65" fmla="*/ 2147483647 h 10000"/>
                    <a:gd name="T66" fmla="*/ 2147483647 w 10616"/>
                    <a:gd name="T67" fmla="*/ 2147483647 h 10000"/>
                    <a:gd name="T68" fmla="*/ 2147483647 w 10616"/>
                    <a:gd name="T69" fmla="*/ 2147483647 h 10000"/>
                    <a:gd name="T70" fmla="*/ 2147483647 w 10616"/>
                    <a:gd name="T71" fmla="*/ 2147483647 h 10000"/>
                    <a:gd name="T72" fmla="*/ 2147483647 w 10616"/>
                    <a:gd name="T73" fmla="*/ 2147483647 h 10000"/>
                    <a:gd name="T74" fmla="*/ 2147483647 w 10616"/>
                    <a:gd name="T75" fmla="*/ 2147483647 h 10000"/>
                    <a:gd name="T76" fmla="*/ 2147483647 w 10616"/>
                    <a:gd name="T77" fmla="*/ 2147483647 h 10000"/>
                    <a:gd name="T78" fmla="*/ 2147483647 w 10616"/>
                    <a:gd name="T79" fmla="*/ 2147483647 h 10000"/>
                    <a:gd name="T80" fmla="*/ 2147483647 w 10616"/>
                    <a:gd name="T81" fmla="*/ 2147483647 h 10000"/>
                    <a:gd name="T82" fmla="*/ 2147483647 w 10616"/>
                    <a:gd name="T83" fmla="*/ 2147483647 h 10000"/>
                    <a:gd name="T84" fmla="*/ 2147483647 w 10616"/>
                    <a:gd name="T85" fmla="*/ 2147483647 h 1000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0616" h="10000">
                      <a:moveTo>
                        <a:pt x="6379" y="8696"/>
                      </a:moveTo>
                      <a:lnTo>
                        <a:pt x="6718" y="9130"/>
                      </a:lnTo>
                      <a:lnTo>
                        <a:pt x="8582" y="8696"/>
                      </a:lnTo>
                      <a:lnTo>
                        <a:pt x="9430" y="8261"/>
                      </a:lnTo>
                      <a:lnTo>
                        <a:pt x="10277" y="7826"/>
                      </a:lnTo>
                      <a:lnTo>
                        <a:pt x="10616" y="8261"/>
                      </a:lnTo>
                      <a:cubicBezTo>
                        <a:pt x="10560" y="7826"/>
                        <a:pt x="10503" y="7392"/>
                        <a:pt x="10447" y="6957"/>
                      </a:cubicBezTo>
                      <a:lnTo>
                        <a:pt x="10447" y="3913"/>
                      </a:lnTo>
                      <a:cubicBezTo>
                        <a:pt x="10503" y="3768"/>
                        <a:pt x="10560" y="3623"/>
                        <a:pt x="10616" y="3478"/>
                      </a:cubicBezTo>
                      <a:lnTo>
                        <a:pt x="9938" y="1304"/>
                      </a:lnTo>
                      <a:lnTo>
                        <a:pt x="9599" y="435"/>
                      </a:lnTo>
                      <a:lnTo>
                        <a:pt x="9091" y="435"/>
                      </a:lnTo>
                      <a:cubicBezTo>
                        <a:pt x="9034" y="290"/>
                        <a:pt x="8978" y="145"/>
                        <a:pt x="8921" y="0"/>
                      </a:cubicBezTo>
                      <a:lnTo>
                        <a:pt x="8243" y="1304"/>
                      </a:lnTo>
                      <a:lnTo>
                        <a:pt x="7396" y="1304"/>
                      </a:lnTo>
                      <a:lnTo>
                        <a:pt x="7226" y="1304"/>
                      </a:lnTo>
                      <a:lnTo>
                        <a:pt x="6548" y="435"/>
                      </a:lnTo>
                      <a:lnTo>
                        <a:pt x="6040" y="0"/>
                      </a:lnTo>
                      <a:lnTo>
                        <a:pt x="4684" y="0"/>
                      </a:lnTo>
                      <a:lnTo>
                        <a:pt x="4345" y="0"/>
                      </a:lnTo>
                      <a:lnTo>
                        <a:pt x="3836" y="435"/>
                      </a:lnTo>
                      <a:lnTo>
                        <a:pt x="3497" y="1304"/>
                      </a:lnTo>
                      <a:lnTo>
                        <a:pt x="2650" y="1739"/>
                      </a:lnTo>
                      <a:cubicBezTo>
                        <a:pt x="2593" y="1594"/>
                        <a:pt x="2537" y="1449"/>
                        <a:pt x="2480" y="1304"/>
                      </a:cubicBezTo>
                      <a:lnTo>
                        <a:pt x="2311" y="1304"/>
                      </a:lnTo>
                      <a:lnTo>
                        <a:pt x="1972" y="2609"/>
                      </a:lnTo>
                      <a:cubicBezTo>
                        <a:pt x="1746" y="2609"/>
                        <a:pt x="1494" y="2631"/>
                        <a:pt x="1294" y="2609"/>
                      </a:cubicBezTo>
                      <a:cubicBezTo>
                        <a:pt x="1094" y="2587"/>
                        <a:pt x="883" y="2261"/>
                        <a:pt x="770" y="2478"/>
                      </a:cubicBezTo>
                      <a:cubicBezTo>
                        <a:pt x="657" y="2695"/>
                        <a:pt x="333" y="2962"/>
                        <a:pt x="205" y="3117"/>
                      </a:cubicBezTo>
                      <a:cubicBezTo>
                        <a:pt x="77" y="3272"/>
                        <a:pt x="0" y="3266"/>
                        <a:pt x="0" y="3407"/>
                      </a:cubicBezTo>
                      <a:cubicBezTo>
                        <a:pt x="113" y="3701"/>
                        <a:pt x="482" y="5084"/>
                        <a:pt x="698" y="5748"/>
                      </a:cubicBezTo>
                      <a:cubicBezTo>
                        <a:pt x="914" y="6412"/>
                        <a:pt x="1138" y="6900"/>
                        <a:pt x="1294" y="7391"/>
                      </a:cubicBezTo>
                      <a:cubicBezTo>
                        <a:pt x="1450" y="7882"/>
                        <a:pt x="1520" y="8261"/>
                        <a:pt x="1633" y="8696"/>
                      </a:cubicBezTo>
                      <a:lnTo>
                        <a:pt x="3158" y="9130"/>
                      </a:lnTo>
                      <a:lnTo>
                        <a:pt x="3328" y="9130"/>
                      </a:lnTo>
                      <a:lnTo>
                        <a:pt x="4514" y="10000"/>
                      </a:lnTo>
                      <a:lnTo>
                        <a:pt x="5192" y="9130"/>
                      </a:lnTo>
                      <a:lnTo>
                        <a:pt x="5870" y="10000"/>
                      </a:lnTo>
                      <a:lnTo>
                        <a:pt x="6379" y="869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117"/>
                <p:cNvSpPr/>
                <p:nvPr/>
              </p:nvSpPr>
              <p:spPr bwMode="auto">
                <a:xfrm>
                  <a:off x="5752453" y="3241121"/>
                  <a:ext cx="114974" cy="98194"/>
                </a:xfrm>
                <a:custGeom>
                  <a:avLst/>
                  <a:gdLst>
                    <a:gd name="T0" fmla="*/ 2147483647 w 139"/>
                    <a:gd name="T1" fmla="*/ 2147483647 h 114"/>
                    <a:gd name="T2" fmla="*/ 2147483647 w 139"/>
                    <a:gd name="T3" fmla="*/ 2147483647 h 114"/>
                    <a:gd name="T4" fmla="*/ 2147483647 w 139"/>
                    <a:gd name="T5" fmla="*/ 2147483647 h 114"/>
                    <a:gd name="T6" fmla="*/ 2147483647 w 139"/>
                    <a:gd name="T7" fmla="*/ 2147483647 h 114"/>
                    <a:gd name="T8" fmla="*/ 2147483647 w 139"/>
                    <a:gd name="T9" fmla="*/ 2147483647 h 114"/>
                    <a:gd name="T10" fmla="*/ 2147483647 w 139"/>
                    <a:gd name="T11" fmla="*/ 2147483647 h 114"/>
                    <a:gd name="T12" fmla="*/ 2147483647 w 139"/>
                    <a:gd name="T13" fmla="*/ 0 h 114"/>
                    <a:gd name="T14" fmla="*/ 2147483647 w 139"/>
                    <a:gd name="T15" fmla="*/ 2147483647 h 114"/>
                    <a:gd name="T16" fmla="*/ 2147483647 w 139"/>
                    <a:gd name="T17" fmla="*/ 2147483647 h 114"/>
                    <a:gd name="T18" fmla="*/ 2147483647 w 139"/>
                    <a:gd name="T19" fmla="*/ 2147483647 h 114"/>
                    <a:gd name="T20" fmla="*/ 2147483647 w 139"/>
                    <a:gd name="T21" fmla="*/ 2147483647 h 114"/>
                    <a:gd name="T22" fmla="*/ 2147483647 w 139"/>
                    <a:gd name="T23" fmla="*/ 2147483647 h 114"/>
                    <a:gd name="T24" fmla="*/ 2147483647 w 139"/>
                    <a:gd name="T25" fmla="*/ 2147483647 h 114"/>
                    <a:gd name="T26" fmla="*/ 0 w 139"/>
                    <a:gd name="T27" fmla="*/ 2147483647 h 114"/>
                    <a:gd name="T28" fmla="*/ 2147483647 w 139"/>
                    <a:gd name="T29" fmla="*/ 2147483647 h 114"/>
                    <a:gd name="T30" fmla="*/ 2147483647 w 139"/>
                    <a:gd name="T31" fmla="*/ 2147483647 h 1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39" h="114">
                      <a:moveTo>
                        <a:pt x="25" y="114"/>
                      </a:moveTo>
                      <a:lnTo>
                        <a:pt x="61" y="96"/>
                      </a:lnTo>
                      <a:lnTo>
                        <a:pt x="73" y="90"/>
                      </a:lnTo>
                      <a:lnTo>
                        <a:pt x="115" y="66"/>
                      </a:lnTo>
                      <a:lnTo>
                        <a:pt x="127" y="24"/>
                      </a:lnTo>
                      <a:lnTo>
                        <a:pt x="139" y="6"/>
                      </a:lnTo>
                      <a:lnTo>
                        <a:pt x="139" y="0"/>
                      </a:lnTo>
                      <a:lnTo>
                        <a:pt x="115" y="6"/>
                      </a:lnTo>
                      <a:lnTo>
                        <a:pt x="49" y="12"/>
                      </a:lnTo>
                      <a:lnTo>
                        <a:pt x="37" y="6"/>
                      </a:lnTo>
                      <a:lnTo>
                        <a:pt x="19" y="24"/>
                      </a:lnTo>
                      <a:lnTo>
                        <a:pt x="25" y="48"/>
                      </a:lnTo>
                      <a:lnTo>
                        <a:pt x="0" y="102"/>
                      </a:lnTo>
                      <a:lnTo>
                        <a:pt x="13" y="102"/>
                      </a:lnTo>
                      <a:lnTo>
                        <a:pt x="25" y="11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118"/>
                <p:cNvSpPr/>
                <p:nvPr/>
              </p:nvSpPr>
              <p:spPr bwMode="auto">
                <a:xfrm>
                  <a:off x="5737325" y="3319036"/>
                  <a:ext cx="80683" cy="77914"/>
                </a:xfrm>
                <a:custGeom>
                  <a:avLst/>
                  <a:gdLst>
                    <a:gd name="T0" fmla="*/ 2147483647 w 97"/>
                    <a:gd name="T1" fmla="*/ 2147483647 h 90"/>
                    <a:gd name="T2" fmla="*/ 2147483647 w 97"/>
                    <a:gd name="T3" fmla="*/ 0 h 90"/>
                    <a:gd name="T4" fmla="*/ 2147483647 w 97"/>
                    <a:gd name="T5" fmla="*/ 2147483647 h 90"/>
                    <a:gd name="T6" fmla="*/ 2147483647 w 97"/>
                    <a:gd name="T7" fmla="*/ 2147483647 h 90"/>
                    <a:gd name="T8" fmla="*/ 2147483647 w 97"/>
                    <a:gd name="T9" fmla="*/ 2147483647 h 90"/>
                    <a:gd name="T10" fmla="*/ 2147483647 w 97"/>
                    <a:gd name="T11" fmla="*/ 2147483647 h 90"/>
                    <a:gd name="T12" fmla="*/ 2147483647 w 97"/>
                    <a:gd name="T13" fmla="*/ 2147483647 h 90"/>
                    <a:gd name="T14" fmla="*/ 0 w 97"/>
                    <a:gd name="T15" fmla="*/ 2147483647 h 90"/>
                    <a:gd name="T16" fmla="*/ 2147483647 w 97"/>
                    <a:gd name="T17" fmla="*/ 2147483647 h 90"/>
                    <a:gd name="T18" fmla="*/ 2147483647 w 97"/>
                    <a:gd name="T19" fmla="*/ 2147483647 h 90"/>
                    <a:gd name="T20" fmla="*/ 2147483647 w 97"/>
                    <a:gd name="T21" fmla="*/ 2147483647 h 90"/>
                    <a:gd name="T22" fmla="*/ 2147483647 w 97"/>
                    <a:gd name="T23" fmla="*/ 2147483647 h 90"/>
                    <a:gd name="T24" fmla="*/ 2147483647 w 97"/>
                    <a:gd name="T25" fmla="*/ 2147483647 h 90"/>
                    <a:gd name="T26" fmla="*/ 2147483647 w 97"/>
                    <a:gd name="T27" fmla="*/ 2147483647 h 90"/>
                    <a:gd name="T28" fmla="*/ 2147483647 w 97"/>
                    <a:gd name="T29" fmla="*/ 2147483647 h 90"/>
                    <a:gd name="T30" fmla="*/ 2147483647 w 97"/>
                    <a:gd name="T31" fmla="*/ 2147483647 h 90"/>
                    <a:gd name="T32" fmla="*/ 2147483647 w 97"/>
                    <a:gd name="T33" fmla="*/ 2147483647 h 90"/>
                    <a:gd name="T34" fmla="*/ 2147483647 w 97"/>
                    <a:gd name="T35" fmla="*/ 2147483647 h 90"/>
                    <a:gd name="T36" fmla="*/ 2147483647 w 97"/>
                    <a:gd name="T37" fmla="*/ 2147483647 h 90"/>
                    <a:gd name="T38" fmla="*/ 2147483647 w 97"/>
                    <a:gd name="T39" fmla="*/ 2147483647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119"/>
                <p:cNvSpPr/>
                <p:nvPr/>
              </p:nvSpPr>
              <p:spPr bwMode="auto">
                <a:xfrm>
                  <a:off x="5737325" y="3319036"/>
                  <a:ext cx="80683" cy="77914"/>
                </a:xfrm>
                <a:custGeom>
                  <a:avLst/>
                  <a:gdLst>
                    <a:gd name="T0" fmla="*/ 2147483647 w 97"/>
                    <a:gd name="T1" fmla="*/ 2147483647 h 90"/>
                    <a:gd name="T2" fmla="*/ 2147483647 w 97"/>
                    <a:gd name="T3" fmla="*/ 0 h 90"/>
                    <a:gd name="T4" fmla="*/ 2147483647 w 97"/>
                    <a:gd name="T5" fmla="*/ 2147483647 h 90"/>
                    <a:gd name="T6" fmla="*/ 2147483647 w 97"/>
                    <a:gd name="T7" fmla="*/ 2147483647 h 90"/>
                    <a:gd name="T8" fmla="*/ 2147483647 w 97"/>
                    <a:gd name="T9" fmla="*/ 2147483647 h 90"/>
                    <a:gd name="T10" fmla="*/ 2147483647 w 97"/>
                    <a:gd name="T11" fmla="*/ 2147483647 h 90"/>
                    <a:gd name="T12" fmla="*/ 2147483647 w 97"/>
                    <a:gd name="T13" fmla="*/ 2147483647 h 90"/>
                    <a:gd name="T14" fmla="*/ 0 w 97"/>
                    <a:gd name="T15" fmla="*/ 2147483647 h 90"/>
                    <a:gd name="T16" fmla="*/ 2147483647 w 97"/>
                    <a:gd name="T17" fmla="*/ 2147483647 h 90"/>
                    <a:gd name="T18" fmla="*/ 2147483647 w 97"/>
                    <a:gd name="T19" fmla="*/ 2147483647 h 90"/>
                    <a:gd name="T20" fmla="*/ 2147483647 w 97"/>
                    <a:gd name="T21" fmla="*/ 2147483647 h 90"/>
                    <a:gd name="T22" fmla="*/ 2147483647 w 97"/>
                    <a:gd name="T23" fmla="*/ 2147483647 h 90"/>
                    <a:gd name="T24" fmla="*/ 2147483647 w 97"/>
                    <a:gd name="T25" fmla="*/ 2147483647 h 90"/>
                    <a:gd name="T26" fmla="*/ 2147483647 w 97"/>
                    <a:gd name="T27" fmla="*/ 2147483647 h 90"/>
                    <a:gd name="T28" fmla="*/ 2147483647 w 97"/>
                    <a:gd name="T29" fmla="*/ 2147483647 h 90"/>
                    <a:gd name="T30" fmla="*/ 2147483647 w 97"/>
                    <a:gd name="T31" fmla="*/ 2147483647 h 90"/>
                    <a:gd name="T32" fmla="*/ 2147483647 w 97"/>
                    <a:gd name="T33" fmla="*/ 2147483647 h 90"/>
                    <a:gd name="T34" fmla="*/ 2147483647 w 97"/>
                    <a:gd name="T35" fmla="*/ 2147483647 h 90"/>
                    <a:gd name="T36" fmla="*/ 2147483647 w 97"/>
                    <a:gd name="T37" fmla="*/ 2147483647 h 90"/>
                    <a:gd name="T38" fmla="*/ 2147483647 w 97"/>
                    <a:gd name="T39" fmla="*/ 2147483647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120"/>
                <p:cNvSpPr/>
                <p:nvPr/>
              </p:nvSpPr>
              <p:spPr bwMode="auto">
                <a:xfrm>
                  <a:off x="6016690" y="3466326"/>
                  <a:ext cx="75640" cy="52298"/>
                </a:xfrm>
                <a:custGeom>
                  <a:avLst/>
                  <a:gdLst>
                    <a:gd name="T0" fmla="*/ 2147483647 w 90"/>
                    <a:gd name="T1" fmla="*/ 2147483647 h 60"/>
                    <a:gd name="T2" fmla="*/ 2147483647 w 90"/>
                    <a:gd name="T3" fmla="*/ 2147483647 h 60"/>
                    <a:gd name="T4" fmla="*/ 2147483647 w 90"/>
                    <a:gd name="T5" fmla="*/ 2147483647 h 60"/>
                    <a:gd name="T6" fmla="*/ 2147483647 w 90"/>
                    <a:gd name="T7" fmla="*/ 2147483647 h 60"/>
                    <a:gd name="T8" fmla="*/ 2147483647 w 90"/>
                    <a:gd name="T9" fmla="*/ 0 h 60"/>
                    <a:gd name="T10" fmla="*/ 2147483647 w 90"/>
                    <a:gd name="T11" fmla="*/ 2147483647 h 60"/>
                    <a:gd name="T12" fmla="*/ 2147483647 w 90"/>
                    <a:gd name="T13" fmla="*/ 2147483647 h 60"/>
                    <a:gd name="T14" fmla="*/ 0 w 90"/>
                    <a:gd name="T15" fmla="*/ 2147483647 h 60"/>
                    <a:gd name="T16" fmla="*/ 2147483647 w 90"/>
                    <a:gd name="T17" fmla="*/ 2147483647 h 6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0" h="60">
                      <a:moveTo>
                        <a:pt x="18" y="48"/>
                      </a:moveTo>
                      <a:lnTo>
                        <a:pt x="66" y="60"/>
                      </a:lnTo>
                      <a:lnTo>
                        <a:pt x="78" y="30"/>
                      </a:lnTo>
                      <a:lnTo>
                        <a:pt x="90" y="24"/>
                      </a:lnTo>
                      <a:lnTo>
                        <a:pt x="84" y="0"/>
                      </a:lnTo>
                      <a:lnTo>
                        <a:pt x="30" y="18"/>
                      </a:lnTo>
                      <a:lnTo>
                        <a:pt x="6" y="6"/>
                      </a:lnTo>
                      <a:lnTo>
                        <a:pt x="0" y="24"/>
                      </a:lnTo>
                      <a:lnTo>
                        <a:pt x="18" y="4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21"/>
                <p:cNvSpPr/>
                <p:nvPr/>
              </p:nvSpPr>
              <p:spPr bwMode="auto">
                <a:xfrm>
                  <a:off x="6027783" y="3486604"/>
                  <a:ext cx="119008" cy="146223"/>
                </a:xfrm>
                <a:custGeom>
                  <a:avLst/>
                  <a:gdLst>
                    <a:gd name="T0" fmla="*/ 2147483647 w 24"/>
                    <a:gd name="T1" fmla="*/ 2147483647 h 28"/>
                    <a:gd name="T2" fmla="*/ 2147483647 w 24"/>
                    <a:gd name="T3" fmla="*/ 2147483647 h 28"/>
                    <a:gd name="T4" fmla="*/ 2147483647 w 24"/>
                    <a:gd name="T5" fmla="*/ 2147483647 h 28"/>
                    <a:gd name="T6" fmla="*/ 2147483647 w 24"/>
                    <a:gd name="T7" fmla="*/ 2147483647 h 28"/>
                    <a:gd name="T8" fmla="*/ 0 w 24"/>
                    <a:gd name="T9" fmla="*/ 2147483647 h 28"/>
                    <a:gd name="T10" fmla="*/ 2147483647 w 24"/>
                    <a:gd name="T11" fmla="*/ 2147483647 h 28"/>
                    <a:gd name="T12" fmla="*/ 2147483647 w 24"/>
                    <a:gd name="T13" fmla="*/ 2147483647 h 28"/>
                    <a:gd name="T14" fmla="*/ 2147483647 w 24"/>
                    <a:gd name="T15" fmla="*/ 2147483647 h 28"/>
                    <a:gd name="T16" fmla="*/ 2147483647 w 24"/>
                    <a:gd name="T17" fmla="*/ 2147483647 h 28"/>
                    <a:gd name="T18" fmla="*/ 2147483647 w 24"/>
                    <a:gd name="T19" fmla="*/ 2147483647 h 28"/>
                    <a:gd name="T20" fmla="*/ 2147483647 w 24"/>
                    <a:gd name="T21" fmla="*/ 2147483647 h 28"/>
                    <a:gd name="T22" fmla="*/ 2147483647 w 24"/>
                    <a:gd name="T23" fmla="*/ 2147483647 h 28"/>
                    <a:gd name="T24" fmla="*/ 2147483647 w 24"/>
                    <a:gd name="T25" fmla="*/ 0 h 28"/>
                    <a:gd name="T26" fmla="*/ 2147483647 w 24"/>
                    <a:gd name="T27" fmla="*/ 0 h 28"/>
                    <a:gd name="T28" fmla="*/ 2147483647 w 24"/>
                    <a:gd name="T29" fmla="*/ 2147483647 h 28"/>
                    <a:gd name="T30" fmla="*/ 2147483647 w 24"/>
                    <a:gd name="T31" fmla="*/ 2147483647 h 2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4" h="28">
                      <a:moveTo>
                        <a:pt x="9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3" y="18"/>
                        <a:pt x="0" y="18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22"/>
                <p:cNvSpPr/>
                <p:nvPr/>
              </p:nvSpPr>
              <p:spPr bwMode="auto">
                <a:xfrm>
                  <a:off x="5878520" y="3580528"/>
                  <a:ext cx="168427" cy="111001"/>
                </a:xfrm>
                <a:custGeom>
                  <a:avLst/>
                  <a:gdLst>
                    <a:gd name="T0" fmla="*/ 2147483647 w 34"/>
                    <a:gd name="T1" fmla="*/ 0 h 21"/>
                    <a:gd name="T2" fmla="*/ 2147483647 w 34"/>
                    <a:gd name="T3" fmla="*/ 2147483647 h 21"/>
                    <a:gd name="T4" fmla="*/ 2147483647 w 34"/>
                    <a:gd name="T5" fmla="*/ 2147483647 h 21"/>
                    <a:gd name="T6" fmla="*/ 2147483647 w 34"/>
                    <a:gd name="T7" fmla="*/ 2147483647 h 21"/>
                    <a:gd name="T8" fmla="*/ 0 w 34"/>
                    <a:gd name="T9" fmla="*/ 2147483647 h 21"/>
                    <a:gd name="T10" fmla="*/ 2147483647 w 34"/>
                    <a:gd name="T11" fmla="*/ 2147483647 h 21"/>
                    <a:gd name="T12" fmla="*/ 2147483647 w 34"/>
                    <a:gd name="T13" fmla="*/ 2147483647 h 21"/>
                    <a:gd name="T14" fmla="*/ 2147483647 w 34"/>
                    <a:gd name="T15" fmla="*/ 2147483647 h 21"/>
                    <a:gd name="T16" fmla="*/ 2147483647 w 34"/>
                    <a:gd name="T17" fmla="*/ 2147483647 h 21"/>
                    <a:gd name="T18" fmla="*/ 2147483647 w 34"/>
                    <a:gd name="T19" fmla="*/ 2147483647 h 21"/>
                    <a:gd name="T20" fmla="*/ 2147483647 w 34"/>
                    <a:gd name="T21" fmla="*/ 2147483647 h 21"/>
                    <a:gd name="T22" fmla="*/ 2147483647 w 34"/>
                    <a:gd name="T23" fmla="*/ 2147483647 h 21"/>
                    <a:gd name="T24" fmla="*/ 2147483647 w 34"/>
                    <a:gd name="T25" fmla="*/ 2147483647 h 21"/>
                    <a:gd name="T26" fmla="*/ 2147483647 w 34"/>
                    <a:gd name="T27" fmla="*/ 0 h 2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4" h="21">
                      <a:moveTo>
                        <a:pt x="30" y="0"/>
                      </a:moveTo>
                      <a:cubicBezTo>
                        <a:pt x="25" y="2"/>
                        <a:pt x="18" y="3"/>
                        <a:pt x="18" y="4"/>
                      </a:cubicBezTo>
                      <a:cubicBezTo>
                        <a:pt x="16" y="5"/>
                        <a:pt x="14" y="7"/>
                        <a:pt x="1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1" y="3"/>
                        <a:pt x="31" y="3"/>
                        <a:pt x="31" y="3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23"/>
                <p:cNvSpPr/>
                <p:nvPr/>
              </p:nvSpPr>
              <p:spPr bwMode="auto">
                <a:xfrm>
                  <a:off x="5759512" y="3339314"/>
                  <a:ext cx="312647" cy="283907"/>
                </a:xfrm>
                <a:custGeom>
                  <a:avLst/>
                  <a:gdLst>
                    <a:gd name="T0" fmla="*/ 2147483647 w 63"/>
                    <a:gd name="T1" fmla="*/ 2147483647 h 54"/>
                    <a:gd name="T2" fmla="*/ 2147483647 w 63"/>
                    <a:gd name="T3" fmla="*/ 2147483647 h 54"/>
                    <a:gd name="T4" fmla="*/ 2147483647 w 63"/>
                    <a:gd name="T5" fmla="*/ 2147483647 h 54"/>
                    <a:gd name="T6" fmla="*/ 2147483647 w 63"/>
                    <a:gd name="T7" fmla="*/ 2147483647 h 54"/>
                    <a:gd name="T8" fmla="*/ 2147483647 w 63"/>
                    <a:gd name="T9" fmla="*/ 2147483647 h 54"/>
                    <a:gd name="T10" fmla="*/ 2147483647 w 63"/>
                    <a:gd name="T11" fmla="*/ 2147483647 h 54"/>
                    <a:gd name="T12" fmla="*/ 2147483647 w 63"/>
                    <a:gd name="T13" fmla="*/ 2147483647 h 54"/>
                    <a:gd name="T14" fmla="*/ 2147483647 w 63"/>
                    <a:gd name="T15" fmla="*/ 2147483647 h 54"/>
                    <a:gd name="T16" fmla="*/ 2147483647 w 63"/>
                    <a:gd name="T17" fmla="*/ 2147483647 h 54"/>
                    <a:gd name="T18" fmla="*/ 2147483647 w 63"/>
                    <a:gd name="T19" fmla="*/ 2147483647 h 54"/>
                    <a:gd name="T20" fmla="*/ 2147483647 w 63"/>
                    <a:gd name="T21" fmla="*/ 2147483647 h 54"/>
                    <a:gd name="T22" fmla="*/ 2147483647 w 63"/>
                    <a:gd name="T23" fmla="*/ 2147483647 h 54"/>
                    <a:gd name="T24" fmla="*/ 2147483647 w 63"/>
                    <a:gd name="T25" fmla="*/ 2147483647 h 54"/>
                    <a:gd name="T26" fmla="*/ 2147483647 w 63"/>
                    <a:gd name="T27" fmla="*/ 2147483647 h 54"/>
                    <a:gd name="T28" fmla="*/ 2147483647 w 63"/>
                    <a:gd name="T29" fmla="*/ 0 h 54"/>
                    <a:gd name="T30" fmla="*/ 2147483647 w 63"/>
                    <a:gd name="T31" fmla="*/ 0 h 54"/>
                    <a:gd name="T32" fmla="*/ 2147483647 w 63"/>
                    <a:gd name="T33" fmla="*/ 2147483647 h 54"/>
                    <a:gd name="T34" fmla="*/ 2147483647 w 63"/>
                    <a:gd name="T35" fmla="*/ 2147483647 h 54"/>
                    <a:gd name="T36" fmla="*/ 2147483647 w 63"/>
                    <a:gd name="T37" fmla="*/ 2147483647 h 54"/>
                    <a:gd name="T38" fmla="*/ 2147483647 w 63"/>
                    <a:gd name="T39" fmla="*/ 2147483647 h 54"/>
                    <a:gd name="T40" fmla="*/ 2147483647 w 63"/>
                    <a:gd name="T41" fmla="*/ 2147483647 h 54"/>
                    <a:gd name="T42" fmla="*/ 2147483647 w 63"/>
                    <a:gd name="T43" fmla="*/ 2147483647 h 54"/>
                    <a:gd name="T44" fmla="*/ 0 w 63"/>
                    <a:gd name="T45" fmla="*/ 2147483647 h 54"/>
                    <a:gd name="T46" fmla="*/ 2147483647 w 63"/>
                    <a:gd name="T47" fmla="*/ 2147483647 h 54"/>
                    <a:gd name="T48" fmla="*/ 2147483647 w 63"/>
                    <a:gd name="T49" fmla="*/ 2147483647 h 54"/>
                    <a:gd name="T50" fmla="*/ 2147483647 w 63"/>
                    <a:gd name="T51" fmla="*/ 2147483647 h 54"/>
                    <a:gd name="T52" fmla="*/ 2147483647 w 63"/>
                    <a:gd name="T53" fmla="*/ 2147483647 h 54"/>
                    <a:gd name="T54" fmla="*/ 2147483647 w 63"/>
                    <a:gd name="T55" fmla="*/ 2147483647 h 54"/>
                    <a:gd name="T56" fmla="*/ 2147483647 w 63"/>
                    <a:gd name="T57" fmla="*/ 2147483647 h 54"/>
                    <a:gd name="T58" fmla="*/ 2147483647 w 63"/>
                    <a:gd name="T59" fmla="*/ 2147483647 h 54"/>
                    <a:gd name="T60" fmla="*/ 2147483647 w 63"/>
                    <a:gd name="T61" fmla="*/ 2147483647 h 54"/>
                    <a:gd name="T62" fmla="*/ 2147483647 w 63"/>
                    <a:gd name="T63" fmla="*/ 2147483647 h 54"/>
                    <a:gd name="T64" fmla="*/ 2147483647 w 63"/>
                    <a:gd name="T65" fmla="*/ 2147483647 h 54"/>
                    <a:gd name="T66" fmla="*/ 2147483647 w 63"/>
                    <a:gd name="T67" fmla="*/ 2147483647 h 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63" h="54">
                      <a:moveTo>
                        <a:pt x="63" y="34"/>
                      </a:move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2" y="28"/>
                        <a:pt x="52" y="28"/>
                        <a:pt x="52" y="28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13" y="33"/>
                        <a:pt x="13" y="33"/>
                        <a:pt x="13" y="33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24" y="53"/>
                        <a:pt x="24" y="53"/>
                        <a:pt x="24" y="53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38" y="53"/>
                        <a:pt x="38" y="53"/>
                        <a:pt x="38" y="53"/>
                      </a:cubicBezTo>
                      <a:cubicBezTo>
                        <a:pt x="38" y="53"/>
                        <a:pt x="40" y="51"/>
                        <a:pt x="42" y="50"/>
                      </a:cubicBezTo>
                      <a:cubicBezTo>
                        <a:pt x="42" y="49"/>
                        <a:pt x="49" y="48"/>
                        <a:pt x="54" y="46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124"/>
                <p:cNvSpPr/>
                <p:nvPr/>
              </p:nvSpPr>
              <p:spPr bwMode="auto">
                <a:xfrm>
                  <a:off x="6027783" y="3518624"/>
                  <a:ext cx="49419" cy="61905"/>
                </a:xfrm>
                <a:custGeom>
                  <a:avLst/>
                  <a:gdLst>
                    <a:gd name="T0" fmla="*/ 0 w 10"/>
                    <a:gd name="T1" fmla="*/ 2147483647 h 12"/>
                    <a:gd name="T2" fmla="*/ 2147483647 w 10"/>
                    <a:gd name="T3" fmla="*/ 2147483647 h 12"/>
                    <a:gd name="T4" fmla="*/ 2147483647 w 10"/>
                    <a:gd name="T5" fmla="*/ 2147483647 h 12"/>
                    <a:gd name="T6" fmla="*/ 2147483647 w 10"/>
                    <a:gd name="T7" fmla="*/ 0 h 12"/>
                    <a:gd name="T8" fmla="*/ 2147483647 w 10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0" y="12"/>
                      </a:moveTo>
                      <a:cubicBezTo>
                        <a:pt x="3" y="12"/>
                        <a:pt x="4" y="11"/>
                        <a:pt x="4" y="11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125"/>
                <p:cNvSpPr/>
                <p:nvPr/>
              </p:nvSpPr>
              <p:spPr bwMode="auto">
                <a:xfrm>
                  <a:off x="5812965" y="3234717"/>
                  <a:ext cx="158340" cy="168636"/>
                </a:xfrm>
                <a:custGeom>
                  <a:avLst/>
                  <a:gdLst>
                    <a:gd name="T0" fmla="*/ 2147483647 w 192"/>
                    <a:gd name="T1" fmla="*/ 2147483647 h 192"/>
                    <a:gd name="T2" fmla="*/ 2147483647 w 192"/>
                    <a:gd name="T3" fmla="*/ 2147483647 h 192"/>
                    <a:gd name="T4" fmla="*/ 2147483647 w 192"/>
                    <a:gd name="T5" fmla="*/ 2147483647 h 192"/>
                    <a:gd name="T6" fmla="*/ 2147483647 w 192"/>
                    <a:gd name="T7" fmla="*/ 2147483647 h 192"/>
                    <a:gd name="T8" fmla="*/ 2147483647 w 192"/>
                    <a:gd name="T9" fmla="*/ 2147483647 h 192"/>
                    <a:gd name="T10" fmla="*/ 2147483647 w 192"/>
                    <a:gd name="T11" fmla="*/ 0 h 192"/>
                    <a:gd name="T12" fmla="*/ 2147483647 w 192"/>
                    <a:gd name="T13" fmla="*/ 2147483647 h 192"/>
                    <a:gd name="T14" fmla="*/ 2147483647 w 192"/>
                    <a:gd name="T15" fmla="*/ 2147483647 h 192"/>
                    <a:gd name="T16" fmla="*/ 2147483647 w 192"/>
                    <a:gd name="T17" fmla="*/ 2147483647 h 192"/>
                    <a:gd name="T18" fmla="*/ 2147483647 w 192"/>
                    <a:gd name="T19" fmla="*/ 2147483647 h 192"/>
                    <a:gd name="T20" fmla="*/ 2147483647 w 192"/>
                    <a:gd name="T21" fmla="*/ 2147483647 h 192"/>
                    <a:gd name="T22" fmla="*/ 0 w 192"/>
                    <a:gd name="T23" fmla="*/ 2147483647 h 192"/>
                    <a:gd name="T24" fmla="*/ 0 w 192"/>
                    <a:gd name="T25" fmla="*/ 2147483647 h 192"/>
                    <a:gd name="T26" fmla="*/ 2147483647 w 192"/>
                    <a:gd name="T27" fmla="*/ 2147483647 h 192"/>
                    <a:gd name="T28" fmla="*/ 2147483647 w 192"/>
                    <a:gd name="T29" fmla="*/ 2147483647 h 192"/>
                    <a:gd name="T30" fmla="*/ 2147483647 w 192"/>
                    <a:gd name="T31" fmla="*/ 2147483647 h 192"/>
                    <a:gd name="T32" fmla="*/ 2147483647 w 192"/>
                    <a:gd name="T33" fmla="*/ 2147483647 h 192"/>
                    <a:gd name="T34" fmla="*/ 2147483647 w 192"/>
                    <a:gd name="T35" fmla="*/ 2147483647 h 192"/>
                    <a:gd name="T36" fmla="*/ 2147483647 w 192"/>
                    <a:gd name="T37" fmla="*/ 2147483647 h 192"/>
                    <a:gd name="T38" fmla="*/ 2147483647 w 192"/>
                    <a:gd name="T39" fmla="*/ 2147483647 h 192"/>
                    <a:gd name="T40" fmla="*/ 2147483647 w 192"/>
                    <a:gd name="T41" fmla="*/ 2147483647 h 192"/>
                    <a:gd name="T42" fmla="*/ 2147483647 w 192"/>
                    <a:gd name="T43" fmla="*/ 2147483647 h 192"/>
                    <a:gd name="T44" fmla="*/ 2147483647 w 192"/>
                    <a:gd name="T45" fmla="*/ 2147483647 h 19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92" h="192">
                      <a:moveTo>
                        <a:pt x="168" y="120"/>
                      </a:moveTo>
                      <a:lnTo>
                        <a:pt x="132" y="90"/>
                      </a:lnTo>
                      <a:lnTo>
                        <a:pt x="132" y="66"/>
                      </a:lnTo>
                      <a:lnTo>
                        <a:pt x="138" y="42"/>
                      </a:lnTo>
                      <a:lnTo>
                        <a:pt x="114" y="6"/>
                      </a:lnTo>
                      <a:lnTo>
                        <a:pt x="102" y="0"/>
                      </a:lnTo>
                      <a:lnTo>
                        <a:pt x="72" y="6"/>
                      </a:lnTo>
                      <a:lnTo>
                        <a:pt x="66" y="6"/>
                      </a:lnTo>
                      <a:lnTo>
                        <a:pt x="66" y="12"/>
                      </a:lnTo>
                      <a:lnTo>
                        <a:pt x="54" y="30"/>
                      </a:lnTo>
                      <a:lnTo>
                        <a:pt x="42" y="72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24" y="126"/>
                      </a:lnTo>
                      <a:lnTo>
                        <a:pt x="84" y="156"/>
                      </a:lnTo>
                      <a:lnTo>
                        <a:pt x="102" y="174"/>
                      </a:lnTo>
                      <a:lnTo>
                        <a:pt x="150" y="180"/>
                      </a:lnTo>
                      <a:lnTo>
                        <a:pt x="168" y="192"/>
                      </a:lnTo>
                      <a:lnTo>
                        <a:pt x="186" y="192"/>
                      </a:lnTo>
                      <a:lnTo>
                        <a:pt x="180" y="180"/>
                      </a:lnTo>
                      <a:lnTo>
                        <a:pt x="192" y="174"/>
                      </a:lnTo>
                      <a:lnTo>
                        <a:pt x="180" y="150"/>
                      </a:lnTo>
                      <a:lnTo>
                        <a:pt x="168" y="12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 126"/>
                <p:cNvSpPr/>
                <p:nvPr/>
              </p:nvSpPr>
              <p:spPr bwMode="auto">
                <a:xfrm>
                  <a:off x="5903734" y="3188823"/>
                  <a:ext cx="298528" cy="287108"/>
                </a:xfrm>
                <a:custGeom>
                  <a:avLst/>
                  <a:gdLst>
                    <a:gd name="T0" fmla="*/ 2147483647 w 60"/>
                    <a:gd name="T1" fmla="*/ 2147483647 h 55"/>
                    <a:gd name="T2" fmla="*/ 2147483647 w 60"/>
                    <a:gd name="T3" fmla="*/ 2147483647 h 55"/>
                    <a:gd name="T4" fmla="*/ 2147483647 w 60"/>
                    <a:gd name="T5" fmla="*/ 2147483647 h 55"/>
                    <a:gd name="T6" fmla="*/ 2147483647 w 60"/>
                    <a:gd name="T7" fmla="*/ 2147483647 h 55"/>
                    <a:gd name="T8" fmla="*/ 2147483647 w 60"/>
                    <a:gd name="T9" fmla="*/ 2147483647 h 55"/>
                    <a:gd name="T10" fmla="*/ 2147483647 w 60"/>
                    <a:gd name="T11" fmla="*/ 2147483647 h 55"/>
                    <a:gd name="T12" fmla="*/ 2147483647 w 60"/>
                    <a:gd name="T13" fmla="*/ 2147483647 h 55"/>
                    <a:gd name="T14" fmla="*/ 2147483647 w 60"/>
                    <a:gd name="T15" fmla="*/ 2147483647 h 55"/>
                    <a:gd name="T16" fmla="*/ 2147483647 w 60"/>
                    <a:gd name="T17" fmla="*/ 2147483647 h 55"/>
                    <a:gd name="T18" fmla="*/ 2147483647 w 60"/>
                    <a:gd name="T19" fmla="*/ 2147483647 h 55"/>
                    <a:gd name="T20" fmla="*/ 2147483647 w 60"/>
                    <a:gd name="T21" fmla="*/ 2147483647 h 55"/>
                    <a:gd name="T22" fmla="*/ 2147483647 w 60"/>
                    <a:gd name="T23" fmla="*/ 2147483647 h 55"/>
                    <a:gd name="T24" fmla="*/ 2147483647 w 60"/>
                    <a:gd name="T25" fmla="*/ 2147483647 h 55"/>
                    <a:gd name="T26" fmla="*/ 2147483647 w 60"/>
                    <a:gd name="T27" fmla="*/ 2147483647 h 55"/>
                    <a:gd name="T28" fmla="*/ 2147483647 w 60"/>
                    <a:gd name="T29" fmla="*/ 2147483647 h 55"/>
                    <a:gd name="T30" fmla="*/ 2147483647 w 60"/>
                    <a:gd name="T31" fmla="*/ 2147483647 h 55"/>
                    <a:gd name="T32" fmla="*/ 2147483647 w 60"/>
                    <a:gd name="T33" fmla="*/ 2147483647 h 55"/>
                    <a:gd name="T34" fmla="*/ 2147483647 w 60"/>
                    <a:gd name="T35" fmla="*/ 2147483647 h 55"/>
                    <a:gd name="T36" fmla="*/ 2147483647 w 60"/>
                    <a:gd name="T37" fmla="*/ 2147483647 h 55"/>
                    <a:gd name="T38" fmla="*/ 2147483647 w 60"/>
                    <a:gd name="T39" fmla="*/ 2147483647 h 55"/>
                    <a:gd name="T40" fmla="*/ 2147483647 w 60"/>
                    <a:gd name="T41" fmla="*/ 0 h 55"/>
                    <a:gd name="T42" fmla="*/ 2147483647 w 60"/>
                    <a:gd name="T43" fmla="*/ 2147483647 h 55"/>
                    <a:gd name="T44" fmla="*/ 2147483647 w 60"/>
                    <a:gd name="T45" fmla="*/ 2147483647 h 55"/>
                    <a:gd name="T46" fmla="*/ 0 w 60"/>
                    <a:gd name="T47" fmla="*/ 0 h 55"/>
                    <a:gd name="T48" fmla="*/ 0 w 60"/>
                    <a:gd name="T49" fmla="*/ 0 h 55"/>
                    <a:gd name="T50" fmla="*/ 0 w 60"/>
                    <a:gd name="T51" fmla="*/ 2147483647 h 55"/>
                    <a:gd name="T52" fmla="*/ 2147483647 w 60"/>
                    <a:gd name="T53" fmla="*/ 2147483647 h 55"/>
                    <a:gd name="T54" fmla="*/ 2147483647 w 60"/>
                    <a:gd name="T55" fmla="*/ 2147483647 h 55"/>
                    <a:gd name="T56" fmla="*/ 2147483647 w 60"/>
                    <a:gd name="T57" fmla="*/ 2147483647 h 55"/>
                    <a:gd name="T58" fmla="*/ 2147483647 w 60"/>
                    <a:gd name="T59" fmla="*/ 2147483647 h 55"/>
                    <a:gd name="T60" fmla="*/ 2147483647 w 60"/>
                    <a:gd name="T61" fmla="*/ 2147483647 h 55"/>
                    <a:gd name="T62" fmla="*/ 2147483647 w 60"/>
                    <a:gd name="T63" fmla="*/ 2147483647 h 55"/>
                    <a:gd name="T64" fmla="*/ 2147483647 w 60"/>
                    <a:gd name="T65" fmla="*/ 2147483647 h 55"/>
                    <a:gd name="T66" fmla="*/ 2147483647 w 60"/>
                    <a:gd name="T67" fmla="*/ 2147483647 h 55"/>
                    <a:gd name="T68" fmla="*/ 2147483647 w 60"/>
                    <a:gd name="T69" fmla="*/ 2147483647 h 55"/>
                    <a:gd name="T70" fmla="*/ 2147483647 w 60"/>
                    <a:gd name="T71" fmla="*/ 2147483647 h 55"/>
                    <a:gd name="T72" fmla="*/ 2147483647 w 60"/>
                    <a:gd name="T73" fmla="*/ 2147483647 h 55"/>
                    <a:gd name="T74" fmla="*/ 2147483647 w 60"/>
                    <a:gd name="T75" fmla="*/ 2147483647 h 55"/>
                    <a:gd name="T76" fmla="*/ 2147483647 w 60"/>
                    <a:gd name="T77" fmla="*/ 2147483647 h 55"/>
                    <a:gd name="T78" fmla="*/ 2147483647 w 60"/>
                    <a:gd name="T79" fmla="*/ 2147483647 h 55"/>
                    <a:gd name="T80" fmla="*/ 2147483647 w 60"/>
                    <a:gd name="T81" fmla="*/ 2147483647 h 55"/>
                    <a:gd name="T82" fmla="*/ 2147483647 w 60"/>
                    <a:gd name="T83" fmla="*/ 2147483647 h 55"/>
                    <a:gd name="T84" fmla="*/ 2147483647 w 60"/>
                    <a:gd name="T85" fmla="*/ 2147483647 h 55"/>
                    <a:gd name="T86" fmla="*/ 2147483647 w 60"/>
                    <a:gd name="T87" fmla="*/ 2147483647 h 55"/>
                    <a:gd name="T88" fmla="*/ 2147483647 w 60"/>
                    <a:gd name="T89" fmla="*/ 2147483647 h 55"/>
                    <a:gd name="T90" fmla="*/ 2147483647 w 60"/>
                    <a:gd name="T91" fmla="*/ 2147483647 h 55"/>
                    <a:gd name="T92" fmla="*/ 2147483647 w 60"/>
                    <a:gd name="T93" fmla="*/ 2147483647 h 55"/>
                    <a:gd name="T94" fmla="*/ 2147483647 w 60"/>
                    <a:gd name="T95" fmla="*/ 2147483647 h 55"/>
                    <a:gd name="T96" fmla="*/ 2147483647 w 60"/>
                    <a:gd name="T97" fmla="*/ 2147483647 h 5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60" h="55">
                      <a:moveTo>
                        <a:pt x="53" y="38"/>
                      </a:move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6"/>
                        <a:pt x="0" y="7"/>
                      </a:cubicBezTo>
                      <a:cubicBezTo>
                        <a:pt x="0" y="7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60" y="49"/>
                        <a:pt x="60" y="49"/>
                        <a:pt x="60" y="49"/>
                      </a:cubicBezTo>
                      <a:cubicBezTo>
                        <a:pt x="59" y="46"/>
                        <a:pt x="59" y="46"/>
                        <a:pt x="59" y="46"/>
                      </a:cubicBezTo>
                      <a:cubicBezTo>
                        <a:pt x="58" y="44"/>
                        <a:pt x="58" y="44"/>
                        <a:pt x="58" y="44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3" y="38"/>
                        <a:pt x="53" y="38"/>
                        <a:pt x="53" y="38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127"/>
                <p:cNvSpPr/>
                <p:nvPr/>
              </p:nvSpPr>
              <p:spPr bwMode="auto">
                <a:xfrm>
                  <a:off x="5991477" y="3234717"/>
                  <a:ext cx="16137" cy="11741"/>
                </a:xfrm>
                <a:custGeom>
                  <a:avLst/>
                  <a:gdLst>
                    <a:gd name="T0" fmla="*/ 0 w 18"/>
                    <a:gd name="T1" fmla="*/ 0 h 12"/>
                    <a:gd name="T2" fmla="*/ 2147483647 w 18"/>
                    <a:gd name="T3" fmla="*/ 2147483647 h 12"/>
                    <a:gd name="T4" fmla="*/ 2147483647 w 18"/>
                    <a:gd name="T5" fmla="*/ 2147483647 h 12"/>
                    <a:gd name="T6" fmla="*/ 2147483647 w 18"/>
                    <a:gd name="T7" fmla="*/ 0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18" y="12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128"/>
                <p:cNvSpPr/>
                <p:nvPr/>
              </p:nvSpPr>
              <p:spPr bwMode="auto">
                <a:xfrm>
                  <a:off x="5968280" y="3209102"/>
                  <a:ext cx="9077" cy="16010"/>
                </a:xfrm>
                <a:custGeom>
                  <a:avLst/>
                  <a:gdLst>
                    <a:gd name="T0" fmla="*/ 0 w 12"/>
                    <a:gd name="T1" fmla="*/ 0 h 18"/>
                    <a:gd name="T2" fmla="*/ 2147483647 w 12"/>
                    <a:gd name="T3" fmla="*/ 2147483647 h 18"/>
                    <a:gd name="T4" fmla="*/ 2147483647 w 12"/>
                    <a:gd name="T5" fmla="*/ 2147483647 h 18"/>
                    <a:gd name="T6" fmla="*/ 0 w 12"/>
                    <a:gd name="T7" fmla="*/ 0 h 1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" h="18">
                      <a:moveTo>
                        <a:pt x="0" y="0"/>
                      </a:move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129"/>
                <p:cNvSpPr/>
                <p:nvPr/>
              </p:nvSpPr>
              <p:spPr bwMode="auto">
                <a:xfrm>
                  <a:off x="5637479" y="1817320"/>
                  <a:ext cx="2409398" cy="1365099"/>
                </a:xfrm>
                <a:custGeom>
                  <a:avLst/>
                  <a:gdLst>
                    <a:gd name="T0" fmla="*/ 2147483647 w 483"/>
                    <a:gd name="T1" fmla="*/ 2147483647 h 260"/>
                    <a:gd name="T2" fmla="*/ 2147483647 w 483"/>
                    <a:gd name="T3" fmla="*/ 2147483647 h 260"/>
                    <a:gd name="T4" fmla="*/ 2147483647 w 483"/>
                    <a:gd name="T5" fmla="*/ 2147483647 h 260"/>
                    <a:gd name="T6" fmla="*/ 2147483647 w 483"/>
                    <a:gd name="T7" fmla="*/ 2147483647 h 260"/>
                    <a:gd name="T8" fmla="*/ 2147483647 w 483"/>
                    <a:gd name="T9" fmla="*/ 2147483647 h 260"/>
                    <a:gd name="T10" fmla="*/ 2147483647 w 483"/>
                    <a:gd name="T11" fmla="*/ 2147483647 h 260"/>
                    <a:gd name="T12" fmla="*/ 2147483647 w 483"/>
                    <a:gd name="T13" fmla="*/ 2147483647 h 260"/>
                    <a:gd name="T14" fmla="*/ 2147483647 w 483"/>
                    <a:gd name="T15" fmla="*/ 2147483647 h 260"/>
                    <a:gd name="T16" fmla="*/ 2147483647 w 483"/>
                    <a:gd name="T17" fmla="*/ 2147483647 h 260"/>
                    <a:gd name="T18" fmla="*/ 2147483647 w 483"/>
                    <a:gd name="T19" fmla="*/ 2147483647 h 260"/>
                    <a:gd name="T20" fmla="*/ 2147483647 w 483"/>
                    <a:gd name="T21" fmla="*/ 2147483647 h 260"/>
                    <a:gd name="T22" fmla="*/ 2147483647 w 483"/>
                    <a:gd name="T23" fmla="*/ 2147483647 h 260"/>
                    <a:gd name="T24" fmla="*/ 2147483647 w 483"/>
                    <a:gd name="T25" fmla="*/ 2147483647 h 260"/>
                    <a:gd name="T26" fmla="*/ 2147483647 w 483"/>
                    <a:gd name="T27" fmla="*/ 2147483647 h 260"/>
                    <a:gd name="T28" fmla="*/ 2147483647 w 483"/>
                    <a:gd name="T29" fmla="*/ 2147483647 h 260"/>
                    <a:gd name="T30" fmla="*/ 2147483647 w 483"/>
                    <a:gd name="T31" fmla="*/ 2147483647 h 260"/>
                    <a:gd name="T32" fmla="*/ 2147483647 w 483"/>
                    <a:gd name="T33" fmla="*/ 2147483647 h 260"/>
                    <a:gd name="T34" fmla="*/ 2147483647 w 483"/>
                    <a:gd name="T35" fmla="*/ 2147483647 h 260"/>
                    <a:gd name="T36" fmla="*/ 2147483647 w 483"/>
                    <a:gd name="T37" fmla="*/ 2147483647 h 260"/>
                    <a:gd name="T38" fmla="*/ 2147483647 w 483"/>
                    <a:gd name="T39" fmla="*/ 2147483647 h 260"/>
                    <a:gd name="T40" fmla="*/ 2147483647 w 483"/>
                    <a:gd name="T41" fmla="*/ 2147483647 h 260"/>
                    <a:gd name="T42" fmla="*/ 2147483647 w 483"/>
                    <a:gd name="T43" fmla="*/ 2147483647 h 260"/>
                    <a:gd name="T44" fmla="*/ 2147483647 w 483"/>
                    <a:gd name="T45" fmla="*/ 2147483647 h 260"/>
                    <a:gd name="T46" fmla="*/ 2147483647 w 483"/>
                    <a:gd name="T47" fmla="*/ 2147483647 h 260"/>
                    <a:gd name="T48" fmla="*/ 2147483647 w 483"/>
                    <a:gd name="T49" fmla="*/ 2147483647 h 260"/>
                    <a:gd name="T50" fmla="*/ 2147483647 w 483"/>
                    <a:gd name="T51" fmla="*/ 2147483647 h 260"/>
                    <a:gd name="T52" fmla="*/ 2147483647 w 483"/>
                    <a:gd name="T53" fmla="*/ 2147483647 h 260"/>
                    <a:gd name="T54" fmla="*/ 2147483647 w 483"/>
                    <a:gd name="T55" fmla="*/ 2147483647 h 260"/>
                    <a:gd name="T56" fmla="*/ 2147483647 w 483"/>
                    <a:gd name="T57" fmla="*/ 2147483647 h 260"/>
                    <a:gd name="T58" fmla="*/ 2147483647 w 483"/>
                    <a:gd name="T59" fmla="*/ 2147483647 h 260"/>
                    <a:gd name="T60" fmla="*/ 2147483647 w 483"/>
                    <a:gd name="T61" fmla="*/ 2147483647 h 260"/>
                    <a:gd name="T62" fmla="*/ 2147483647 w 483"/>
                    <a:gd name="T63" fmla="*/ 2147483647 h 260"/>
                    <a:gd name="T64" fmla="*/ 2147483647 w 483"/>
                    <a:gd name="T65" fmla="*/ 2147483647 h 260"/>
                    <a:gd name="T66" fmla="*/ 2147483647 w 483"/>
                    <a:gd name="T67" fmla="*/ 2147483647 h 260"/>
                    <a:gd name="T68" fmla="*/ 2147483647 w 483"/>
                    <a:gd name="T69" fmla="*/ 2147483647 h 260"/>
                    <a:gd name="T70" fmla="*/ 2147483647 w 483"/>
                    <a:gd name="T71" fmla="*/ 2147483647 h 260"/>
                    <a:gd name="T72" fmla="*/ 2147483647 w 483"/>
                    <a:gd name="T73" fmla="*/ 2147483647 h 260"/>
                    <a:gd name="T74" fmla="*/ 2147483647 w 483"/>
                    <a:gd name="T75" fmla="*/ 2147483647 h 260"/>
                    <a:gd name="T76" fmla="*/ 2147483647 w 483"/>
                    <a:gd name="T77" fmla="*/ 2147483647 h 260"/>
                    <a:gd name="T78" fmla="*/ 2147483647 w 483"/>
                    <a:gd name="T79" fmla="*/ 2147483647 h 260"/>
                    <a:gd name="T80" fmla="*/ 2147483647 w 483"/>
                    <a:gd name="T81" fmla="*/ 2147483647 h 260"/>
                    <a:gd name="T82" fmla="*/ 2147483647 w 483"/>
                    <a:gd name="T83" fmla="*/ 2147483647 h 260"/>
                    <a:gd name="T84" fmla="*/ 2147483647 w 483"/>
                    <a:gd name="T85" fmla="*/ 2147483647 h 260"/>
                    <a:gd name="T86" fmla="*/ 2147483647 w 483"/>
                    <a:gd name="T87" fmla="*/ 2147483647 h 260"/>
                    <a:gd name="T88" fmla="*/ 2147483647 w 483"/>
                    <a:gd name="T89" fmla="*/ 2147483647 h 260"/>
                    <a:gd name="T90" fmla="*/ 2147483647 w 483"/>
                    <a:gd name="T91" fmla="*/ 2147483647 h 260"/>
                    <a:gd name="T92" fmla="*/ 2147483647 w 483"/>
                    <a:gd name="T93" fmla="*/ 2147483647 h 260"/>
                    <a:gd name="T94" fmla="*/ 2147483647 w 483"/>
                    <a:gd name="T95" fmla="*/ 2147483647 h 260"/>
                    <a:gd name="T96" fmla="*/ 2147483647 w 483"/>
                    <a:gd name="T97" fmla="*/ 2147483647 h 260"/>
                    <a:gd name="T98" fmla="*/ 2147483647 w 483"/>
                    <a:gd name="T99" fmla="*/ 2147483647 h 260"/>
                    <a:gd name="T100" fmla="*/ 2147483647 w 483"/>
                    <a:gd name="T101" fmla="*/ 2147483647 h 260"/>
                    <a:gd name="T102" fmla="*/ 2147483647 w 483"/>
                    <a:gd name="T103" fmla="*/ 2147483647 h 260"/>
                    <a:gd name="T104" fmla="*/ 2147483647 w 483"/>
                    <a:gd name="T105" fmla="*/ 2147483647 h 260"/>
                    <a:gd name="T106" fmla="*/ 2147483647 w 483"/>
                    <a:gd name="T107" fmla="*/ 2147483647 h 260"/>
                    <a:gd name="T108" fmla="*/ 2147483647 w 483"/>
                    <a:gd name="T109" fmla="*/ 2147483647 h 260"/>
                    <a:gd name="T110" fmla="*/ 2147483647 w 483"/>
                    <a:gd name="T111" fmla="*/ 2147483647 h 260"/>
                    <a:gd name="T112" fmla="*/ 2147483647 w 483"/>
                    <a:gd name="T113" fmla="*/ 2147483647 h 260"/>
                    <a:gd name="T114" fmla="*/ 2147483647 w 483"/>
                    <a:gd name="T115" fmla="*/ 2147483647 h 260"/>
                    <a:gd name="T116" fmla="*/ 2147483647 w 483"/>
                    <a:gd name="T117" fmla="*/ 2147483647 h 260"/>
                    <a:gd name="T118" fmla="*/ 2147483647 w 483"/>
                    <a:gd name="T119" fmla="*/ 2147483647 h 260"/>
                    <a:gd name="T120" fmla="*/ 2147483647 w 483"/>
                    <a:gd name="T121" fmla="*/ 2147483647 h 260"/>
                    <a:gd name="T122" fmla="*/ 2147483647 w 483"/>
                    <a:gd name="T123" fmla="*/ 2147483647 h 26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83" h="260">
                      <a:moveTo>
                        <a:pt x="482" y="127"/>
                      </a:moveTo>
                      <a:cubicBezTo>
                        <a:pt x="483" y="96"/>
                        <a:pt x="483" y="96"/>
                        <a:pt x="483" y="96"/>
                      </a:cubicBezTo>
                      <a:cubicBezTo>
                        <a:pt x="480" y="95"/>
                        <a:pt x="480" y="95"/>
                        <a:pt x="480" y="95"/>
                      </a:cubicBezTo>
                      <a:cubicBezTo>
                        <a:pt x="478" y="94"/>
                        <a:pt x="478" y="94"/>
                        <a:pt x="478" y="94"/>
                      </a:cubicBezTo>
                      <a:cubicBezTo>
                        <a:pt x="478" y="94"/>
                        <a:pt x="474" y="90"/>
                        <a:pt x="474" y="90"/>
                      </a:cubicBezTo>
                      <a:cubicBezTo>
                        <a:pt x="473" y="89"/>
                        <a:pt x="470" y="89"/>
                        <a:pt x="470" y="89"/>
                      </a:cubicBezTo>
                      <a:cubicBezTo>
                        <a:pt x="463" y="88"/>
                        <a:pt x="463" y="88"/>
                        <a:pt x="463" y="88"/>
                      </a:cubicBezTo>
                      <a:cubicBezTo>
                        <a:pt x="459" y="87"/>
                        <a:pt x="459" y="87"/>
                        <a:pt x="459" y="87"/>
                      </a:cubicBezTo>
                      <a:cubicBezTo>
                        <a:pt x="456" y="87"/>
                        <a:pt x="456" y="87"/>
                        <a:pt x="456" y="87"/>
                      </a:cubicBezTo>
                      <a:cubicBezTo>
                        <a:pt x="454" y="87"/>
                        <a:pt x="454" y="87"/>
                        <a:pt x="454" y="87"/>
                      </a:cubicBezTo>
                      <a:cubicBezTo>
                        <a:pt x="455" y="95"/>
                        <a:pt x="455" y="95"/>
                        <a:pt x="455" y="95"/>
                      </a:cubicBezTo>
                      <a:cubicBezTo>
                        <a:pt x="455" y="95"/>
                        <a:pt x="451" y="97"/>
                        <a:pt x="451" y="97"/>
                      </a:cubicBezTo>
                      <a:cubicBezTo>
                        <a:pt x="450" y="97"/>
                        <a:pt x="448" y="94"/>
                        <a:pt x="448" y="94"/>
                      </a:cubicBezTo>
                      <a:cubicBezTo>
                        <a:pt x="445" y="91"/>
                        <a:pt x="445" y="91"/>
                        <a:pt x="445" y="91"/>
                      </a:cubicBezTo>
                      <a:cubicBezTo>
                        <a:pt x="445" y="89"/>
                        <a:pt x="445" y="89"/>
                        <a:pt x="445" y="89"/>
                      </a:cubicBezTo>
                      <a:cubicBezTo>
                        <a:pt x="440" y="89"/>
                        <a:pt x="440" y="89"/>
                        <a:pt x="440" y="89"/>
                      </a:cubicBezTo>
                      <a:cubicBezTo>
                        <a:pt x="437" y="90"/>
                        <a:pt x="437" y="90"/>
                        <a:pt x="437" y="90"/>
                      </a:cubicBezTo>
                      <a:cubicBezTo>
                        <a:pt x="431" y="89"/>
                        <a:pt x="431" y="89"/>
                        <a:pt x="431" y="89"/>
                      </a:cubicBezTo>
                      <a:cubicBezTo>
                        <a:pt x="426" y="89"/>
                        <a:pt x="426" y="89"/>
                        <a:pt x="426" y="89"/>
                      </a:cubicBezTo>
                      <a:cubicBezTo>
                        <a:pt x="423" y="90"/>
                        <a:pt x="423" y="90"/>
                        <a:pt x="423" y="90"/>
                      </a:cubicBezTo>
                      <a:cubicBezTo>
                        <a:pt x="419" y="87"/>
                        <a:pt x="419" y="87"/>
                        <a:pt x="419" y="87"/>
                      </a:cubicBezTo>
                      <a:cubicBezTo>
                        <a:pt x="419" y="80"/>
                        <a:pt x="419" y="80"/>
                        <a:pt x="419" y="80"/>
                      </a:cubicBezTo>
                      <a:cubicBezTo>
                        <a:pt x="413" y="77"/>
                        <a:pt x="413" y="77"/>
                        <a:pt x="413" y="77"/>
                      </a:cubicBezTo>
                      <a:cubicBezTo>
                        <a:pt x="403" y="77"/>
                        <a:pt x="403" y="77"/>
                        <a:pt x="403" y="77"/>
                      </a:cubicBezTo>
                      <a:cubicBezTo>
                        <a:pt x="394" y="77"/>
                        <a:pt x="394" y="77"/>
                        <a:pt x="394" y="77"/>
                      </a:cubicBezTo>
                      <a:cubicBezTo>
                        <a:pt x="393" y="75"/>
                        <a:pt x="393" y="75"/>
                        <a:pt x="393" y="75"/>
                      </a:cubicBezTo>
                      <a:cubicBezTo>
                        <a:pt x="392" y="72"/>
                        <a:pt x="392" y="72"/>
                        <a:pt x="392" y="72"/>
                      </a:cubicBezTo>
                      <a:cubicBezTo>
                        <a:pt x="386" y="69"/>
                        <a:pt x="386" y="69"/>
                        <a:pt x="386" y="69"/>
                      </a:cubicBezTo>
                      <a:cubicBezTo>
                        <a:pt x="386" y="64"/>
                        <a:pt x="386" y="64"/>
                        <a:pt x="386" y="64"/>
                      </a:cubicBezTo>
                      <a:cubicBezTo>
                        <a:pt x="362" y="59"/>
                        <a:pt x="362" y="59"/>
                        <a:pt x="362" y="59"/>
                      </a:cubicBezTo>
                      <a:cubicBezTo>
                        <a:pt x="361" y="61"/>
                        <a:pt x="361" y="61"/>
                        <a:pt x="361" y="61"/>
                      </a:cubicBezTo>
                      <a:cubicBezTo>
                        <a:pt x="356" y="65"/>
                        <a:pt x="356" y="65"/>
                        <a:pt x="356" y="65"/>
                      </a:cubicBezTo>
                      <a:cubicBezTo>
                        <a:pt x="357" y="71"/>
                        <a:pt x="357" y="71"/>
                        <a:pt x="357" y="71"/>
                      </a:cubicBezTo>
                      <a:cubicBezTo>
                        <a:pt x="351" y="73"/>
                        <a:pt x="351" y="73"/>
                        <a:pt x="351" y="73"/>
                      </a:cubicBezTo>
                      <a:cubicBezTo>
                        <a:pt x="347" y="72"/>
                        <a:pt x="347" y="72"/>
                        <a:pt x="347" y="72"/>
                      </a:cubicBezTo>
                      <a:cubicBezTo>
                        <a:pt x="342" y="70"/>
                        <a:pt x="342" y="70"/>
                        <a:pt x="342" y="70"/>
                      </a:cubicBezTo>
                      <a:cubicBezTo>
                        <a:pt x="340" y="72"/>
                        <a:pt x="340" y="72"/>
                        <a:pt x="340" y="72"/>
                      </a:cubicBezTo>
                      <a:cubicBezTo>
                        <a:pt x="336" y="71"/>
                        <a:pt x="336" y="71"/>
                        <a:pt x="336" y="71"/>
                      </a:cubicBezTo>
                      <a:cubicBezTo>
                        <a:pt x="332" y="68"/>
                        <a:pt x="332" y="68"/>
                        <a:pt x="332" y="68"/>
                      </a:cubicBezTo>
                      <a:cubicBezTo>
                        <a:pt x="331" y="74"/>
                        <a:pt x="331" y="74"/>
                        <a:pt x="331" y="74"/>
                      </a:cubicBezTo>
                      <a:cubicBezTo>
                        <a:pt x="328" y="78"/>
                        <a:pt x="328" y="78"/>
                        <a:pt x="328" y="78"/>
                      </a:cubicBezTo>
                      <a:cubicBezTo>
                        <a:pt x="323" y="73"/>
                        <a:pt x="323" y="73"/>
                        <a:pt x="323" y="73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3" y="60"/>
                        <a:pt x="323" y="60"/>
                        <a:pt x="323" y="60"/>
                      </a:cubicBezTo>
                      <a:cubicBezTo>
                        <a:pt x="323" y="57"/>
                        <a:pt x="323" y="57"/>
                        <a:pt x="323" y="57"/>
                      </a:cubicBezTo>
                      <a:cubicBezTo>
                        <a:pt x="320" y="52"/>
                        <a:pt x="320" y="52"/>
                        <a:pt x="320" y="52"/>
                      </a:cubicBezTo>
                      <a:cubicBezTo>
                        <a:pt x="316" y="51"/>
                        <a:pt x="316" y="51"/>
                        <a:pt x="316" y="51"/>
                      </a:cubicBezTo>
                      <a:cubicBezTo>
                        <a:pt x="312" y="51"/>
                        <a:pt x="312" y="51"/>
                        <a:pt x="312" y="51"/>
                      </a:cubicBezTo>
                      <a:cubicBezTo>
                        <a:pt x="310" y="49"/>
                        <a:pt x="310" y="49"/>
                        <a:pt x="310" y="49"/>
                      </a:cubicBezTo>
                      <a:cubicBezTo>
                        <a:pt x="306" y="46"/>
                        <a:pt x="306" y="46"/>
                        <a:pt x="306" y="46"/>
                      </a:cubicBezTo>
                      <a:cubicBezTo>
                        <a:pt x="303" y="50"/>
                        <a:pt x="303" y="50"/>
                        <a:pt x="303" y="50"/>
                      </a:cubicBezTo>
                      <a:cubicBezTo>
                        <a:pt x="301" y="55"/>
                        <a:pt x="301" y="55"/>
                        <a:pt x="301" y="55"/>
                      </a:cubicBezTo>
                      <a:cubicBezTo>
                        <a:pt x="292" y="55"/>
                        <a:pt x="292" y="55"/>
                        <a:pt x="292" y="55"/>
                      </a:cubicBezTo>
                      <a:cubicBezTo>
                        <a:pt x="287" y="53"/>
                        <a:pt x="287" y="53"/>
                        <a:pt x="287" y="53"/>
                      </a:cubicBezTo>
                      <a:cubicBezTo>
                        <a:pt x="286" y="49"/>
                        <a:pt x="286" y="49"/>
                        <a:pt x="286" y="49"/>
                      </a:cubicBezTo>
                      <a:cubicBezTo>
                        <a:pt x="277" y="49"/>
                        <a:pt x="277" y="49"/>
                        <a:pt x="277" y="49"/>
                      </a:cubicBezTo>
                      <a:cubicBezTo>
                        <a:pt x="272" y="52"/>
                        <a:pt x="272" y="52"/>
                        <a:pt x="272" y="52"/>
                      </a:cubicBezTo>
                      <a:cubicBezTo>
                        <a:pt x="271" y="49"/>
                        <a:pt x="271" y="49"/>
                        <a:pt x="271" y="49"/>
                      </a:cubicBezTo>
                      <a:cubicBezTo>
                        <a:pt x="268" y="45"/>
                        <a:pt x="268" y="45"/>
                        <a:pt x="268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59" y="49"/>
                        <a:pt x="259" y="49"/>
                        <a:pt x="259" y="49"/>
                      </a:cubicBezTo>
                      <a:cubicBezTo>
                        <a:pt x="253" y="52"/>
                        <a:pt x="253" y="52"/>
                        <a:pt x="253" y="52"/>
                      </a:cubicBezTo>
                      <a:cubicBezTo>
                        <a:pt x="247" y="57"/>
                        <a:pt x="247" y="57"/>
                        <a:pt x="247" y="57"/>
                      </a:cubicBezTo>
                      <a:cubicBezTo>
                        <a:pt x="251" y="51"/>
                        <a:pt x="251" y="51"/>
                        <a:pt x="251" y="51"/>
                      </a:cubicBezTo>
                      <a:cubicBezTo>
                        <a:pt x="255" y="48"/>
                        <a:pt x="255" y="48"/>
                        <a:pt x="255" y="48"/>
                      </a:cubicBezTo>
                      <a:cubicBezTo>
                        <a:pt x="262" y="39"/>
                        <a:pt x="262" y="39"/>
                        <a:pt x="262" y="39"/>
                      </a:cubicBezTo>
                      <a:cubicBezTo>
                        <a:pt x="266" y="35"/>
                        <a:pt x="266" y="35"/>
                        <a:pt x="266" y="35"/>
                      </a:cubicBezTo>
                      <a:cubicBezTo>
                        <a:pt x="270" y="29"/>
                        <a:pt x="270" y="29"/>
                        <a:pt x="270" y="29"/>
                      </a:cubicBezTo>
                      <a:cubicBezTo>
                        <a:pt x="268" y="19"/>
                        <a:pt x="268" y="19"/>
                        <a:pt x="268" y="19"/>
                      </a:cubicBezTo>
                      <a:cubicBezTo>
                        <a:pt x="260" y="12"/>
                        <a:pt x="260" y="12"/>
                        <a:pt x="260" y="12"/>
                      </a:cubicBezTo>
                      <a:cubicBezTo>
                        <a:pt x="254" y="11"/>
                        <a:pt x="254" y="11"/>
                        <a:pt x="254" y="11"/>
                      </a:cubicBezTo>
                      <a:cubicBezTo>
                        <a:pt x="254" y="8"/>
                        <a:pt x="254" y="8"/>
                        <a:pt x="254" y="8"/>
                      </a:cubicBezTo>
                      <a:cubicBezTo>
                        <a:pt x="249" y="1"/>
                        <a:pt x="249" y="1"/>
                        <a:pt x="249" y="1"/>
                      </a:cubicBezTo>
                      <a:cubicBezTo>
                        <a:pt x="249" y="1"/>
                        <a:pt x="242" y="0"/>
                        <a:pt x="241" y="0"/>
                      </a:cubicBezTo>
                      <a:cubicBezTo>
                        <a:pt x="241" y="1"/>
                        <a:pt x="233" y="9"/>
                        <a:pt x="233" y="9"/>
                      </a:cubicBezTo>
                      <a:cubicBezTo>
                        <a:pt x="231" y="16"/>
                        <a:pt x="231" y="16"/>
                        <a:pt x="231" y="16"/>
                      </a:cubicBezTo>
                      <a:cubicBezTo>
                        <a:pt x="222" y="22"/>
                        <a:pt x="222" y="22"/>
                        <a:pt x="222" y="22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06" y="23"/>
                        <a:pt x="206" y="23"/>
                        <a:pt x="206" y="23"/>
                      </a:cubicBezTo>
                      <a:cubicBezTo>
                        <a:pt x="195" y="29"/>
                        <a:pt x="195" y="29"/>
                        <a:pt x="195" y="29"/>
                      </a:cubicBezTo>
                      <a:cubicBezTo>
                        <a:pt x="190" y="35"/>
                        <a:pt x="190" y="35"/>
                        <a:pt x="190" y="35"/>
                      </a:cubicBezTo>
                      <a:cubicBezTo>
                        <a:pt x="190" y="35"/>
                        <a:pt x="189" y="46"/>
                        <a:pt x="188" y="46"/>
                      </a:cubicBezTo>
                      <a:cubicBezTo>
                        <a:pt x="187" y="46"/>
                        <a:pt x="172" y="50"/>
                        <a:pt x="172" y="50"/>
                      </a:cubicBezTo>
                      <a:cubicBezTo>
                        <a:pt x="169" y="54"/>
                        <a:pt x="169" y="54"/>
                        <a:pt x="169" y="54"/>
                      </a:cubicBezTo>
                      <a:cubicBezTo>
                        <a:pt x="169" y="54"/>
                        <a:pt x="171" y="63"/>
                        <a:pt x="170" y="64"/>
                      </a:cubicBezTo>
                      <a:cubicBezTo>
                        <a:pt x="170" y="64"/>
                        <a:pt x="167" y="63"/>
                        <a:pt x="167" y="63"/>
                      </a:cubicBezTo>
                      <a:cubicBezTo>
                        <a:pt x="162" y="61"/>
                        <a:pt x="162" y="61"/>
                        <a:pt x="162" y="61"/>
                      </a:cubicBezTo>
                      <a:cubicBezTo>
                        <a:pt x="162" y="61"/>
                        <a:pt x="160" y="65"/>
                        <a:pt x="158" y="66"/>
                      </a:cubicBezTo>
                      <a:cubicBezTo>
                        <a:pt x="155" y="67"/>
                        <a:pt x="155" y="62"/>
                        <a:pt x="155" y="62"/>
                      </a:cubicBezTo>
                      <a:cubicBezTo>
                        <a:pt x="152" y="59"/>
                        <a:pt x="152" y="59"/>
                        <a:pt x="152" y="59"/>
                      </a:cubicBezTo>
                      <a:cubicBezTo>
                        <a:pt x="150" y="59"/>
                        <a:pt x="150" y="59"/>
                        <a:pt x="150" y="59"/>
                      </a:cubicBezTo>
                      <a:cubicBezTo>
                        <a:pt x="148" y="65"/>
                        <a:pt x="148" y="65"/>
                        <a:pt x="148" y="65"/>
                      </a:cubicBezTo>
                      <a:cubicBezTo>
                        <a:pt x="148" y="65"/>
                        <a:pt x="148" y="70"/>
                        <a:pt x="148" y="70"/>
                      </a:cubicBezTo>
                      <a:cubicBezTo>
                        <a:pt x="149" y="71"/>
                        <a:pt x="148" y="79"/>
                        <a:pt x="148" y="79"/>
                      </a:cubicBezTo>
                      <a:cubicBezTo>
                        <a:pt x="145" y="80"/>
                        <a:pt x="145" y="80"/>
                        <a:pt x="145" y="80"/>
                      </a:cubicBezTo>
                      <a:cubicBezTo>
                        <a:pt x="143" y="76"/>
                        <a:pt x="143" y="76"/>
                        <a:pt x="143" y="76"/>
                      </a:cubicBezTo>
                      <a:cubicBezTo>
                        <a:pt x="145" y="68"/>
                        <a:pt x="145" y="68"/>
                        <a:pt x="145" y="68"/>
                      </a:cubicBezTo>
                      <a:cubicBezTo>
                        <a:pt x="144" y="63"/>
                        <a:pt x="144" y="63"/>
                        <a:pt x="144" y="63"/>
                      </a:cubicBezTo>
                      <a:cubicBezTo>
                        <a:pt x="143" y="58"/>
                        <a:pt x="143" y="58"/>
                        <a:pt x="143" y="58"/>
                      </a:cubicBezTo>
                      <a:cubicBezTo>
                        <a:pt x="137" y="56"/>
                        <a:pt x="137" y="56"/>
                        <a:pt x="137" y="56"/>
                      </a:cubicBezTo>
                      <a:cubicBezTo>
                        <a:pt x="131" y="56"/>
                        <a:pt x="131" y="56"/>
                        <a:pt x="131" y="56"/>
                      </a:cubicBezTo>
                      <a:cubicBezTo>
                        <a:pt x="128" y="70"/>
                        <a:pt x="128" y="70"/>
                        <a:pt x="128" y="70"/>
                      </a:cubicBezTo>
                      <a:cubicBezTo>
                        <a:pt x="125" y="73"/>
                        <a:pt x="125" y="73"/>
                        <a:pt x="125" y="73"/>
                      </a:cubicBezTo>
                      <a:cubicBezTo>
                        <a:pt x="123" y="76"/>
                        <a:pt x="123" y="76"/>
                        <a:pt x="123" y="76"/>
                      </a:cubicBezTo>
                      <a:cubicBezTo>
                        <a:pt x="126" y="81"/>
                        <a:pt x="126" y="81"/>
                        <a:pt x="126" y="81"/>
                      </a:cubicBezTo>
                      <a:cubicBezTo>
                        <a:pt x="125" y="86"/>
                        <a:pt x="125" y="86"/>
                        <a:pt x="125" y="86"/>
                      </a:cubicBezTo>
                      <a:cubicBezTo>
                        <a:pt x="126" y="88"/>
                        <a:pt x="126" y="88"/>
                        <a:pt x="126" y="88"/>
                      </a:cubicBezTo>
                      <a:cubicBezTo>
                        <a:pt x="132" y="94"/>
                        <a:pt x="132" y="94"/>
                        <a:pt x="132" y="94"/>
                      </a:cubicBezTo>
                      <a:cubicBezTo>
                        <a:pt x="128" y="101"/>
                        <a:pt x="128" y="101"/>
                        <a:pt x="128" y="101"/>
                      </a:cubicBezTo>
                      <a:cubicBezTo>
                        <a:pt x="121" y="94"/>
                        <a:pt x="121" y="94"/>
                        <a:pt x="121" y="94"/>
                      </a:cubicBezTo>
                      <a:cubicBezTo>
                        <a:pt x="113" y="88"/>
                        <a:pt x="113" y="88"/>
                        <a:pt x="113" y="88"/>
                      </a:cubicBezTo>
                      <a:cubicBezTo>
                        <a:pt x="108" y="88"/>
                        <a:pt x="108" y="88"/>
                        <a:pt x="108" y="88"/>
                      </a:cubicBezTo>
                      <a:cubicBezTo>
                        <a:pt x="103" y="88"/>
                        <a:pt x="103" y="88"/>
                        <a:pt x="103" y="88"/>
                      </a:cubicBezTo>
                      <a:cubicBezTo>
                        <a:pt x="104" y="95"/>
                        <a:pt x="104" y="95"/>
                        <a:pt x="104" y="95"/>
                      </a:cubicBezTo>
                      <a:cubicBezTo>
                        <a:pt x="102" y="96"/>
                        <a:pt x="102" y="96"/>
                        <a:pt x="102" y="96"/>
                      </a:cubicBezTo>
                      <a:cubicBezTo>
                        <a:pt x="98" y="95"/>
                        <a:pt x="98" y="95"/>
                        <a:pt x="98" y="95"/>
                      </a:cubicBezTo>
                      <a:cubicBezTo>
                        <a:pt x="93" y="97"/>
                        <a:pt x="93" y="97"/>
                        <a:pt x="93" y="97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5" y="99"/>
                        <a:pt x="85" y="99"/>
                        <a:pt x="85" y="99"/>
                      </a:cubicBezTo>
                      <a:cubicBezTo>
                        <a:pt x="83" y="97"/>
                        <a:pt x="83" y="97"/>
                        <a:pt x="83" y="97"/>
                      </a:cubicBezTo>
                      <a:cubicBezTo>
                        <a:pt x="79" y="98"/>
                        <a:pt x="79" y="98"/>
                        <a:pt x="79" y="98"/>
                      </a:cubicBezTo>
                      <a:cubicBezTo>
                        <a:pt x="73" y="102"/>
                        <a:pt x="73" y="102"/>
                        <a:pt x="73" y="102"/>
                      </a:cubicBezTo>
                      <a:cubicBezTo>
                        <a:pt x="66" y="106"/>
                        <a:pt x="66" y="106"/>
                        <a:pt x="66" y="106"/>
                      </a:cubicBezTo>
                      <a:cubicBezTo>
                        <a:pt x="64" y="107"/>
                        <a:pt x="64" y="107"/>
                        <a:pt x="64" y="107"/>
                      </a:cubicBezTo>
                      <a:cubicBezTo>
                        <a:pt x="62" y="112"/>
                        <a:pt x="62" y="112"/>
                        <a:pt x="62" y="112"/>
                      </a:cubicBezTo>
                      <a:cubicBezTo>
                        <a:pt x="59" y="112"/>
                        <a:pt x="59" y="112"/>
                        <a:pt x="59" y="112"/>
                      </a:cubicBezTo>
                      <a:cubicBezTo>
                        <a:pt x="56" y="109"/>
                        <a:pt x="56" y="109"/>
                        <a:pt x="56" y="109"/>
                      </a:cubicBezTo>
                      <a:cubicBezTo>
                        <a:pt x="57" y="106"/>
                        <a:pt x="57" y="106"/>
                        <a:pt x="57" y="106"/>
                      </a:cubicBezTo>
                      <a:cubicBezTo>
                        <a:pt x="60" y="104"/>
                        <a:pt x="60" y="104"/>
                        <a:pt x="60" y="104"/>
                      </a:cubicBezTo>
                      <a:cubicBezTo>
                        <a:pt x="59" y="100"/>
                        <a:pt x="59" y="100"/>
                        <a:pt x="59" y="100"/>
                      </a:cubicBezTo>
                      <a:cubicBezTo>
                        <a:pt x="55" y="99"/>
                        <a:pt x="55" y="99"/>
                        <a:pt x="55" y="99"/>
                      </a:cubicBezTo>
                      <a:cubicBezTo>
                        <a:pt x="53" y="99"/>
                        <a:pt x="53" y="99"/>
                        <a:pt x="53" y="99"/>
                      </a:cubicBezTo>
                      <a:cubicBezTo>
                        <a:pt x="50" y="98"/>
                        <a:pt x="50" y="98"/>
                        <a:pt x="50" y="98"/>
                      </a:cubicBezTo>
                      <a:cubicBezTo>
                        <a:pt x="52" y="102"/>
                        <a:pt x="52" y="102"/>
                        <a:pt x="52" y="102"/>
                      </a:cubicBezTo>
                      <a:cubicBezTo>
                        <a:pt x="52" y="109"/>
                        <a:pt x="52" y="109"/>
                        <a:pt x="52" y="109"/>
                      </a:cubicBezTo>
                      <a:cubicBezTo>
                        <a:pt x="54" y="112"/>
                        <a:pt x="54" y="112"/>
                        <a:pt x="54" y="112"/>
                      </a:cubicBezTo>
                      <a:cubicBezTo>
                        <a:pt x="52" y="118"/>
                        <a:pt x="52" y="118"/>
                        <a:pt x="52" y="118"/>
                      </a:cubicBezTo>
                      <a:cubicBezTo>
                        <a:pt x="49" y="116"/>
                        <a:pt x="49" y="116"/>
                        <a:pt x="49" y="116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38" y="123"/>
                        <a:pt x="38" y="123"/>
                        <a:pt x="38" y="123"/>
                      </a:cubicBezTo>
                      <a:cubicBezTo>
                        <a:pt x="41" y="130"/>
                        <a:pt x="41" y="130"/>
                        <a:pt x="41" y="130"/>
                      </a:cubicBezTo>
                      <a:cubicBezTo>
                        <a:pt x="41" y="130"/>
                        <a:pt x="39" y="129"/>
                        <a:pt x="39" y="129"/>
                      </a:cubicBezTo>
                      <a:cubicBezTo>
                        <a:pt x="38" y="128"/>
                        <a:pt x="33" y="128"/>
                        <a:pt x="33" y="128"/>
                      </a:cubicBezTo>
                      <a:cubicBezTo>
                        <a:pt x="30" y="127"/>
                        <a:pt x="30" y="127"/>
                        <a:pt x="30" y="127"/>
                      </a:cubicBezTo>
                      <a:cubicBezTo>
                        <a:pt x="30" y="129"/>
                        <a:pt x="30" y="129"/>
                        <a:pt x="30" y="129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3" y="135"/>
                        <a:pt x="33" y="135"/>
                        <a:pt x="33" y="135"/>
                      </a:cubicBezTo>
                      <a:cubicBezTo>
                        <a:pt x="31" y="136"/>
                        <a:pt x="31" y="136"/>
                        <a:pt x="31" y="136"/>
                      </a:cubicBezTo>
                      <a:cubicBezTo>
                        <a:pt x="26" y="133"/>
                        <a:pt x="26" y="133"/>
                        <a:pt x="26" y="133"/>
                      </a:cubicBezTo>
                      <a:cubicBezTo>
                        <a:pt x="23" y="130"/>
                        <a:pt x="23" y="130"/>
                        <a:pt x="23" y="130"/>
                      </a:cubicBezTo>
                      <a:cubicBezTo>
                        <a:pt x="23" y="128"/>
                        <a:pt x="23" y="128"/>
                        <a:pt x="23" y="128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23" y="121"/>
                        <a:pt x="23" y="121"/>
                        <a:pt x="23" y="121"/>
                      </a:cubicBezTo>
                      <a:cubicBezTo>
                        <a:pt x="23" y="118"/>
                        <a:pt x="23" y="118"/>
                        <a:pt x="23" y="118"/>
                      </a:cubicBezTo>
                      <a:cubicBezTo>
                        <a:pt x="19" y="116"/>
                        <a:pt x="19" y="116"/>
                        <a:pt x="19" y="116"/>
                      </a:cubicBezTo>
                      <a:cubicBezTo>
                        <a:pt x="15" y="113"/>
                        <a:pt x="15" y="113"/>
                        <a:pt x="15" y="113"/>
                      </a:cubicBezTo>
                      <a:cubicBezTo>
                        <a:pt x="14" y="111"/>
                        <a:pt x="14" y="111"/>
                        <a:pt x="14" y="111"/>
                      </a:cubicBezTo>
                      <a:cubicBezTo>
                        <a:pt x="16" y="111"/>
                        <a:pt x="16" y="111"/>
                        <a:pt x="16" y="111"/>
                      </a:cubicBezTo>
                      <a:cubicBezTo>
                        <a:pt x="18" y="112"/>
                        <a:pt x="18" y="112"/>
                        <a:pt x="18" y="112"/>
                      </a:cubicBezTo>
                      <a:cubicBezTo>
                        <a:pt x="18" y="112"/>
                        <a:pt x="22" y="113"/>
                        <a:pt x="22" y="113"/>
                      </a:cubicBezTo>
                      <a:cubicBezTo>
                        <a:pt x="23" y="113"/>
                        <a:pt x="24" y="116"/>
                        <a:pt x="24" y="116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3" y="109"/>
                        <a:pt x="43" y="109"/>
                        <a:pt x="43" y="109"/>
                      </a:cubicBez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30" y="97"/>
                        <a:pt x="30" y="97"/>
                        <a:pt x="30" y="97"/>
                      </a:cubicBezTo>
                      <a:cubicBezTo>
                        <a:pt x="26" y="93"/>
                        <a:pt x="26" y="93"/>
                        <a:pt x="26" y="93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7" y="87"/>
                        <a:pt x="17" y="87"/>
                        <a:pt x="17" y="87"/>
                      </a:cubicBezTo>
                      <a:cubicBezTo>
                        <a:pt x="13" y="87"/>
                        <a:pt x="13" y="87"/>
                        <a:pt x="13" y="87"/>
                      </a:cubicBezTo>
                      <a:cubicBezTo>
                        <a:pt x="10" y="87"/>
                        <a:pt x="10" y="87"/>
                        <a:pt x="10" y="87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8" y="89"/>
                        <a:pt x="8" y="89"/>
                        <a:pt x="8" y="89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4"/>
                        <a:pt x="4" y="94"/>
                        <a:pt x="4" y="94"/>
                      </a:cubicBezTo>
                      <a:cubicBezTo>
                        <a:pt x="3" y="95"/>
                        <a:pt x="3" y="95"/>
                        <a:pt x="3" y="95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8" y="107"/>
                        <a:pt x="8" y="107"/>
                        <a:pt x="8" y="107"/>
                      </a:cubicBezTo>
                      <a:cubicBezTo>
                        <a:pt x="4" y="112"/>
                        <a:pt x="4" y="112"/>
                        <a:pt x="4" y="112"/>
                      </a:cubicBezTo>
                      <a:cubicBezTo>
                        <a:pt x="8" y="122"/>
                        <a:pt x="8" y="122"/>
                        <a:pt x="8" y="122"/>
                      </a:cubicBezTo>
                      <a:cubicBezTo>
                        <a:pt x="6" y="124"/>
                        <a:pt x="6" y="124"/>
                        <a:pt x="6" y="124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6" y="127"/>
                        <a:pt x="6" y="127"/>
                        <a:pt x="6" y="127"/>
                      </a:cubicBezTo>
                      <a:cubicBezTo>
                        <a:pt x="8" y="129"/>
                        <a:pt x="8" y="129"/>
                        <a:pt x="8" y="129"/>
                      </a:cubicBezTo>
                      <a:cubicBezTo>
                        <a:pt x="8" y="129"/>
                        <a:pt x="7" y="131"/>
                        <a:pt x="7" y="131"/>
                      </a:cubicBezTo>
                      <a:cubicBezTo>
                        <a:pt x="8" y="131"/>
                        <a:pt x="9" y="133"/>
                        <a:pt x="9" y="133"/>
                      </a:cubicBezTo>
                      <a:cubicBezTo>
                        <a:pt x="8" y="137"/>
                        <a:pt x="8" y="137"/>
                        <a:pt x="8" y="137"/>
                      </a:cubicBezTo>
                      <a:cubicBezTo>
                        <a:pt x="10" y="140"/>
                        <a:pt x="10" y="140"/>
                        <a:pt x="10" y="140"/>
                      </a:cubicBezTo>
                      <a:cubicBezTo>
                        <a:pt x="12" y="141"/>
                        <a:pt x="12" y="141"/>
                        <a:pt x="12" y="141"/>
                      </a:cubicBezTo>
                      <a:cubicBezTo>
                        <a:pt x="11" y="143"/>
                        <a:pt x="11" y="143"/>
                        <a:pt x="11" y="143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" y="157"/>
                        <a:pt x="2" y="157"/>
                        <a:pt x="2" y="157"/>
                      </a:cubicBezTo>
                      <a:cubicBezTo>
                        <a:pt x="4" y="158"/>
                        <a:pt x="4" y="158"/>
                        <a:pt x="4" y="158"/>
                      </a:cubicBezTo>
                      <a:cubicBezTo>
                        <a:pt x="4" y="163"/>
                        <a:pt x="4" y="163"/>
                        <a:pt x="4" y="163"/>
                      </a:cubicBezTo>
                      <a:cubicBezTo>
                        <a:pt x="1" y="163"/>
                        <a:pt x="1" y="163"/>
                        <a:pt x="1" y="163"/>
                      </a:cubicBezTo>
                      <a:cubicBezTo>
                        <a:pt x="2" y="164"/>
                        <a:pt x="2" y="164"/>
                        <a:pt x="2" y="164"/>
                      </a:cubicBezTo>
                      <a:cubicBezTo>
                        <a:pt x="1" y="168"/>
                        <a:pt x="1" y="168"/>
                        <a:pt x="1" y="168"/>
                      </a:cubicBezTo>
                      <a:cubicBezTo>
                        <a:pt x="1" y="171"/>
                        <a:pt x="1" y="171"/>
                        <a:pt x="1" y="171"/>
                      </a:cubicBez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2" y="183"/>
                        <a:pt x="2" y="183"/>
                        <a:pt x="2" y="183"/>
                      </a:cubicBezTo>
                      <a:cubicBezTo>
                        <a:pt x="6" y="185"/>
                        <a:pt x="6" y="185"/>
                        <a:pt x="6" y="185"/>
                      </a:cubicBezTo>
                      <a:cubicBezTo>
                        <a:pt x="9" y="186"/>
                        <a:pt x="9" y="186"/>
                        <a:pt x="9" y="186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6" y="197"/>
                        <a:pt x="16" y="197"/>
                        <a:pt x="16" y="197"/>
                      </a:cubicBezTo>
                      <a:cubicBezTo>
                        <a:pt x="15" y="199"/>
                        <a:pt x="15" y="199"/>
                        <a:pt x="15" y="199"/>
                      </a:cubicBezTo>
                      <a:cubicBezTo>
                        <a:pt x="12" y="201"/>
                        <a:pt x="12" y="201"/>
                        <a:pt x="12" y="201"/>
                      </a:cubicBezTo>
                      <a:cubicBezTo>
                        <a:pt x="13" y="204"/>
                        <a:pt x="13" y="204"/>
                        <a:pt x="13" y="204"/>
                      </a:cubicBezTo>
                      <a:cubicBezTo>
                        <a:pt x="15" y="205"/>
                        <a:pt x="15" y="205"/>
                        <a:pt x="15" y="205"/>
                      </a:cubicBezTo>
                      <a:cubicBezTo>
                        <a:pt x="18" y="205"/>
                        <a:pt x="18" y="205"/>
                        <a:pt x="18" y="205"/>
                      </a:cubicBezTo>
                      <a:cubicBezTo>
                        <a:pt x="21" y="208"/>
                        <a:pt x="21" y="208"/>
                        <a:pt x="21" y="208"/>
                      </a:cubicBezTo>
                      <a:cubicBezTo>
                        <a:pt x="22" y="209"/>
                        <a:pt x="22" y="209"/>
                        <a:pt x="22" y="209"/>
                      </a:cubicBezTo>
                      <a:cubicBezTo>
                        <a:pt x="34" y="214"/>
                        <a:pt x="34" y="214"/>
                        <a:pt x="34" y="214"/>
                      </a:cubicBezTo>
                      <a:cubicBezTo>
                        <a:pt x="35" y="214"/>
                        <a:pt x="35" y="214"/>
                        <a:pt x="35" y="214"/>
                      </a:cubicBezTo>
                      <a:cubicBezTo>
                        <a:pt x="34" y="219"/>
                        <a:pt x="34" y="219"/>
                        <a:pt x="34" y="219"/>
                      </a:cubicBezTo>
                      <a:cubicBezTo>
                        <a:pt x="32" y="220"/>
                        <a:pt x="32" y="220"/>
                        <a:pt x="32" y="220"/>
                      </a:cubicBezTo>
                      <a:cubicBezTo>
                        <a:pt x="30" y="223"/>
                        <a:pt x="30" y="223"/>
                        <a:pt x="30" y="223"/>
                      </a:cubicBezTo>
                      <a:cubicBezTo>
                        <a:pt x="28" y="225"/>
                        <a:pt x="28" y="225"/>
                        <a:pt x="28" y="225"/>
                      </a:cubicBezTo>
                      <a:cubicBezTo>
                        <a:pt x="31" y="224"/>
                        <a:pt x="31" y="224"/>
                        <a:pt x="31" y="224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6" y="232"/>
                        <a:pt x="26" y="232"/>
                        <a:pt x="26" y="232"/>
                      </a:cubicBezTo>
                      <a:cubicBezTo>
                        <a:pt x="29" y="236"/>
                        <a:pt x="29" y="236"/>
                        <a:pt x="29" y="236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40" y="244"/>
                        <a:pt x="40" y="244"/>
                        <a:pt x="40" y="244"/>
                      </a:cubicBezTo>
                      <a:cubicBezTo>
                        <a:pt x="40" y="247"/>
                        <a:pt x="40" y="247"/>
                        <a:pt x="40" y="247"/>
                      </a:cubicBezTo>
                      <a:cubicBezTo>
                        <a:pt x="42" y="248"/>
                        <a:pt x="42" y="248"/>
                        <a:pt x="42" y="248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47" y="250"/>
                        <a:pt x="47" y="250"/>
                        <a:pt x="47" y="250"/>
                      </a:cubicBezTo>
                      <a:cubicBezTo>
                        <a:pt x="50" y="255"/>
                        <a:pt x="50" y="255"/>
                        <a:pt x="50" y="255"/>
                      </a:cubicBezTo>
                      <a:cubicBezTo>
                        <a:pt x="49" y="256"/>
                        <a:pt x="49" y="256"/>
                        <a:pt x="49" y="256"/>
                      </a:cubicBezTo>
                      <a:cubicBezTo>
                        <a:pt x="52" y="259"/>
                        <a:pt x="52" y="259"/>
                        <a:pt x="52" y="259"/>
                      </a:cubicBezTo>
                      <a:cubicBezTo>
                        <a:pt x="56" y="259"/>
                        <a:pt x="56" y="259"/>
                        <a:pt x="56" y="259"/>
                      </a:cubicBezTo>
                      <a:cubicBezTo>
                        <a:pt x="59" y="256"/>
                        <a:pt x="59" y="256"/>
                        <a:pt x="59" y="256"/>
                      </a:cubicBezTo>
                      <a:cubicBezTo>
                        <a:pt x="61" y="258"/>
                        <a:pt x="61" y="258"/>
                        <a:pt x="61" y="258"/>
                      </a:cubicBezTo>
                      <a:cubicBezTo>
                        <a:pt x="61" y="260"/>
                        <a:pt x="61" y="260"/>
                        <a:pt x="61" y="260"/>
                      </a:cubicBezTo>
                      <a:cubicBezTo>
                        <a:pt x="62" y="260"/>
                        <a:pt x="62" y="260"/>
                        <a:pt x="62" y="260"/>
                      </a:cubicBezTo>
                      <a:cubicBezTo>
                        <a:pt x="64" y="257"/>
                        <a:pt x="64" y="257"/>
                        <a:pt x="64" y="257"/>
                      </a:cubicBezTo>
                      <a:cubicBezTo>
                        <a:pt x="67" y="253"/>
                        <a:pt x="67" y="253"/>
                        <a:pt x="67" y="253"/>
                      </a:cubicBezTo>
                      <a:cubicBezTo>
                        <a:pt x="67" y="253"/>
                        <a:pt x="64" y="244"/>
                        <a:pt x="63" y="244"/>
                      </a:cubicBezTo>
                      <a:cubicBezTo>
                        <a:pt x="62" y="243"/>
                        <a:pt x="56" y="235"/>
                        <a:pt x="56" y="235"/>
                      </a:cubicBezTo>
                      <a:cubicBezTo>
                        <a:pt x="59" y="229"/>
                        <a:pt x="59" y="229"/>
                        <a:pt x="59" y="229"/>
                      </a:cubicBezTo>
                      <a:cubicBezTo>
                        <a:pt x="63" y="226"/>
                        <a:pt x="63" y="226"/>
                        <a:pt x="63" y="226"/>
                      </a:cubicBezTo>
                      <a:cubicBezTo>
                        <a:pt x="63" y="225"/>
                        <a:pt x="63" y="225"/>
                        <a:pt x="63" y="225"/>
                      </a:cubicBezTo>
                      <a:cubicBezTo>
                        <a:pt x="64" y="226"/>
                        <a:pt x="64" y="226"/>
                        <a:pt x="64" y="226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0" y="222"/>
                        <a:pt x="60" y="222"/>
                        <a:pt x="60" y="222"/>
                      </a:cubicBezTo>
                      <a:cubicBezTo>
                        <a:pt x="63" y="214"/>
                        <a:pt x="63" y="214"/>
                        <a:pt x="63" y="214"/>
                      </a:cubicBezTo>
                      <a:cubicBezTo>
                        <a:pt x="73" y="210"/>
                        <a:pt x="73" y="210"/>
                        <a:pt x="73" y="210"/>
                      </a:cubicBezTo>
                      <a:cubicBezTo>
                        <a:pt x="82" y="209"/>
                        <a:pt x="82" y="209"/>
                        <a:pt x="82" y="209"/>
                      </a:cubicBezTo>
                      <a:cubicBezTo>
                        <a:pt x="87" y="212"/>
                        <a:pt x="87" y="212"/>
                        <a:pt x="87" y="212"/>
                      </a:cubicBezTo>
                      <a:cubicBezTo>
                        <a:pt x="93" y="211"/>
                        <a:pt x="93" y="211"/>
                        <a:pt x="93" y="211"/>
                      </a:cubicBezTo>
                      <a:cubicBezTo>
                        <a:pt x="100" y="213"/>
                        <a:pt x="100" y="213"/>
                        <a:pt x="100" y="213"/>
                      </a:cubicBezTo>
                      <a:cubicBezTo>
                        <a:pt x="107" y="211"/>
                        <a:pt x="107" y="211"/>
                        <a:pt x="107" y="211"/>
                      </a:cubicBezTo>
                      <a:cubicBezTo>
                        <a:pt x="105" y="205"/>
                        <a:pt x="105" y="205"/>
                        <a:pt x="105" y="205"/>
                      </a:cubicBezTo>
                      <a:cubicBezTo>
                        <a:pt x="109" y="196"/>
                        <a:pt x="109" y="196"/>
                        <a:pt x="109" y="196"/>
                      </a:cubicBezTo>
                      <a:cubicBezTo>
                        <a:pt x="122" y="191"/>
                        <a:pt x="122" y="191"/>
                        <a:pt x="122" y="191"/>
                      </a:cubicBezTo>
                      <a:cubicBezTo>
                        <a:pt x="134" y="189"/>
                        <a:pt x="134" y="189"/>
                        <a:pt x="134" y="189"/>
                      </a:cubicBezTo>
                      <a:cubicBezTo>
                        <a:pt x="142" y="198"/>
                        <a:pt x="142" y="198"/>
                        <a:pt x="142" y="198"/>
                      </a:cubicBezTo>
                      <a:cubicBezTo>
                        <a:pt x="151" y="195"/>
                        <a:pt x="151" y="195"/>
                        <a:pt x="151" y="195"/>
                      </a:cubicBezTo>
                      <a:cubicBezTo>
                        <a:pt x="156" y="194"/>
                        <a:pt x="156" y="194"/>
                        <a:pt x="156" y="194"/>
                      </a:cubicBezTo>
                      <a:cubicBezTo>
                        <a:pt x="160" y="203"/>
                        <a:pt x="160" y="203"/>
                        <a:pt x="160" y="203"/>
                      </a:cubicBezTo>
                      <a:cubicBezTo>
                        <a:pt x="164" y="212"/>
                        <a:pt x="164" y="212"/>
                        <a:pt x="164" y="212"/>
                      </a:cubicBezTo>
                      <a:cubicBezTo>
                        <a:pt x="174" y="212"/>
                        <a:pt x="174" y="212"/>
                        <a:pt x="174" y="212"/>
                      </a:cubicBezTo>
                      <a:cubicBezTo>
                        <a:pt x="182" y="216"/>
                        <a:pt x="182" y="216"/>
                        <a:pt x="182" y="216"/>
                      </a:cubicBezTo>
                      <a:cubicBezTo>
                        <a:pt x="189" y="217"/>
                        <a:pt x="189" y="217"/>
                        <a:pt x="189" y="217"/>
                      </a:cubicBezTo>
                      <a:cubicBezTo>
                        <a:pt x="189" y="223"/>
                        <a:pt x="189" y="223"/>
                        <a:pt x="189" y="223"/>
                      </a:cubicBezTo>
                      <a:cubicBezTo>
                        <a:pt x="191" y="222"/>
                        <a:pt x="191" y="222"/>
                        <a:pt x="191" y="222"/>
                      </a:cubicBezTo>
                      <a:cubicBezTo>
                        <a:pt x="192" y="223"/>
                        <a:pt x="192" y="223"/>
                        <a:pt x="192" y="223"/>
                      </a:cubicBezTo>
                      <a:cubicBezTo>
                        <a:pt x="194" y="219"/>
                        <a:pt x="194" y="219"/>
                        <a:pt x="194" y="219"/>
                      </a:cubicBezTo>
                      <a:cubicBezTo>
                        <a:pt x="201" y="214"/>
                        <a:pt x="201" y="214"/>
                        <a:pt x="201" y="214"/>
                      </a:cubicBezTo>
                      <a:cubicBezTo>
                        <a:pt x="212" y="213"/>
                        <a:pt x="212" y="213"/>
                        <a:pt x="212" y="213"/>
                      </a:cubicBezTo>
                      <a:cubicBezTo>
                        <a:pt x="220" y="217"/>
                        <a:pt x="220" y="217"/>
                        <a:pt x="220" y="217"/>
                      </a:cubicBezTo>
                      <a:cubicBezTo>
                        <a:pt x="224" y="211"/>
                        <a:pt x="224" y="211"/>
                        <a:pt x="224" y="211"/>
                      </a:cubicBezTo>
                      <a:cubicBezTo>
                        <a:pt x="228" y="206"/>
                        <a:pt x="228" y="206"/>
                        <a:pt x="228" y="206"/>
                      </a:cubicBezTo>
                      <a:cubicBezTo>
                        <a:pt x="240" y="211"/>
                        <a:pt x="240" y="211"/>
                        <a:pt x="240" y="211"/>
                      </a:cubicBezTo>
                      <a:cubicBezTo>
                        <a:pt x="243" y="215"/>
                        <a:pt x="243" y="215"/>
                        <a:pt x="243" y="215"/>
                      </a:cubicBezTo>
                      <a:cubicBezTo>
                        <a:pt x="253" y="215"/>
                        <a:pt x="253" y="215"/>
                        <a:pt x="253" y="215"/>
                      </a:cubicBezTo>
                      <a:cubicBezTo>
                        <a:pt x="259" y="220"/>
                        <a:pt x="259" y="220"/>
                        <a:pt x="259" y="220"/>
                      </a:cubicBezTo>
                      <a:cubicBezTo>
                        <a:pt x="275" y="216"/>
                        <a:pt x="275" y="216"/>
                        <a:pt x="275" y="216"/>
                      </a:cubicBezTo>
                      <a:cubicBezTo>
                        <a:pt x="282" y="218"/>
                        <a:pt x="282" y="218"/>
                        <a:pt x="282" y="218"/>
                      </a:cubicBezTo>
                      <a:cubicBezTo>
                        <a:pt x="283" y="216"/>
                        <a:pt x="283" y="216"/>
                        <a:pt x="283" y="216"/>
                      </a:cubicBezTo>
                      <a:cubicBezTo>
                        <a:pt x="289" y="216"/>
                        <a:pt x="289" y="216"/>
                        <a:pt x="289" y="216"/>
                      </a:cubicBezTo>
                      <a:cubicBezTo>
                        <a:pt x="295" y="205"/>
                        <a:pt x="295" y="205"/>
                        <a:pt x="295" y="205"/>
                      </a:cubicBezTo>
                      <a:cubicBezTo>
                        <a:pt x="298" y="200"/>
                        <a:pt x="298" y="200"/>
                        <a:pt x="298" y="200"/>
                      </a:cubicBezTo>
                      <a:cubicBezTo>
                        <a:pt x="307" y="200"/>
                        <a:pt x="307" y="200"/>
                        <a:pt x="307" y="200"/>
                      </a:cubicBezTo>
                      <a:cubicBezTo>
                        <a:pt x="317" y="218"/>
                        <a:pt x="317" y="218"/>
                        <a:pt x="317" y="218"/>
                      </a:cubicBezTo>
                      <a:cubicBezTo>
                        <a:pt x="325" y="220"/>
                        <a:pt x="325" y="220"/>
                        <a:pt x="325" y="220"/>
                      </a:cubicBezTo>
                      <a:cubicBezTo>
                        <a:pt x="327" y="224"/>
                        <a:pt x="327" y="224"/>
                        <a:pt x="327" y="224"/>
                      </a:cubicBezTo>
                      <a:cubicBezTo>
                        <a:pt x="339" y="223"/>
                        <a:pt x="339" y="223"/>
                        <a:pt x="339" y="223"/>
                      </a:cubicBezTo>
                      <a:cubicBezTo>
                        <a:pt x="334" y="238"/>
                        <a:pt x="334" y="238"/>
                        <a:pt x="334" y="238"/>
                      </a:cubicBezTo>
                      <a:cubicBezTo>
                        <a:pt x="329" y="239"/>
                        <a:pt x="329" y="239"/>
                        <a:pt x="329" y="239"/>
                      </a:cubicBezTo>
                      <a:cubicBezTo>
                        <a:pt x="326" y="250"/>
                        <a:pt x="326" y="250"/>
                        <a:pt x="326" y="250"/>
                      </a:cubicBezTo>
                      <a:cubicBezTo>
                        <a:pt x="327" y="250"/>
                        <a:pt x="327" y="250"/>
                        <a:pt x="327" y="250"/>
                      </a:cubicBezTo>
                      <a:cubicBezTo>
                        <a:pt x="329" y="250"/>
                        <a:pt x="329" y="250"/>
                        <a:pt x="329" y="250"/>
                      </a:cubicBezTo>
                      <a:cubicBezTo>
                        <a:pt x="331" y="249"/>
                        <a:pt x="331" y="249"/>
                        <a:pt x="331" y="249"/>
                      </a:cubicBezTo>
                      <a:cubicBezTo>
                        <a:pt x="332" y="249"/>
                        <a:pt x="332" y="249"/>
                        <a:pt x="332" y="249"/>
                      </a:cubicBezTo>
                      <a:cubicBezTo>
                        <a:pt x="335" y="250"/>
                        <a:pt x="335" y="250"/>
                        <a:pt x="335" y="250"/>
                      </a:cubicBezTo>
                      <a:cubicBezTo>
                        <a:pt x="342" y="245"/>
                        <a:pt x="342" y="245"/>
                        <a:pt x="342" y="245"/>
                      </a:cubicBezTo>
                      <a:cubicBezTo>
                        <a:pt x="345" y="241"/>
                        <a:pt x="345" y="241"/>
                        <a:pt x="345" y="241"/>
                      </a:cubicBezTo>
                      <a:cubicBezTo>
                        <a:pt x="353" y="230"/>
                        <a:pt x="353" y="230"/>
                        <a:pt x="353" y="230"/>
                      </a:cubicBezTo>
                      <a:cubicBezTo>
                        <a:pt x="357" y="223"/>
                        <a:pt x="357" y="223"/>
                        <a:pt x="357" y="223"/>
                      </a:cubicBezTo>
                      <a:cubicBezTo>
                        <a:pt x="358" y="214"/>
                        <a:pt x="358" y="214"/>
                        <a:pt x="358" y="214"/>
                      </a:cubicBezTo>
                      <a:cubicBezTo>
                        <a:pt x="360" y="203"/>
                        <a:pt x="360" y="203"/>
                        <a:pt x="360" y="203"/>
                      </a:cubicBezTo>
                      <a:cubicBezTo>
                        <a:pt x="360" y="199"/>
                        <a:pt x="360" y="199"/>
                        <a:pt x="360" y="199"/>
                      </a:cubicBezTo>
                      <a:cubicBezTo>
                        <a:pt x="355" y="194"/>
                        <a:pt x="355" y="194"/>
                        <a:pt x="355" y="194"/>
                      </a:cubicBezTo>
                      <a:cubicBezTo>
                        <a:pt x="355" y="194"/>
                        <a:pt x="349" y="198"/>
                        <a:pt x="349" y="198"/>
                      </a:cubicBezTo>
                      <a:cubicBezTo>
                        <a:pt x="348" y="198"/>
                        <a:pt x="346" y="196"/>
                        <a:pt x="346" y="196"/>
                      </a:cubicBezTo>
                      <a:cubicBezTo>
                        <a:pt x="344" y="192"/>
                        <a:pt x="344" y="192"/>
                        <a:pt x="344" y="192"/>
                      </a:cubicBezTo>
                      <a:cubicBezTo>
                        <a:pt x="341" y="192"/>
                        <a:pt x="341" y="192"/>
                        <a:pt x="341" y="192"/>
                      </a:cubicBezTo>
                      <a:cubicBezTo>
                        <a:pt x="344" y="190"/>
                        <a:pt x="344" y="190"/>
                        <a:pt x="344" y="190"/>
                      </a:cubicBezTo>
                      <a:cubicBezTo>
                        <a:pt x="349" y="185"/>
                        <a:pt x="349" y="185"/>
                        <a:pt x="349" y="185"/>
                      </a:cubicBezTo>
                      <a:cubicBezTo>
                        <a:pt x="353" y="180"/>
                        <a:pt x="353" y="180"/>
                        <a:pt x="353" y="180"/>
                      </a:cubicBezTo>
                      <a:cubicBezTo>
                        <a:pt x="354" y="178"/>
                        <a:pt x="354" y="178"/>
                        <a:pt x="354" y="178"/>
                      </a:cubicBezTo>
                      <a:cubicBezTo>
                        <a:pt x="367" y="165"/>
                        <a:pt x="367" y="165"/>
                        <a:pt x="367" y="165"/>
                      </a:cubicBezTo>
                      <a:cubicBezTo>
                        <a:pt x="371" y="164"/>
                        <a:pt x="371" y="164"/>
                        <a:pt x="371" y="164"/>
                      </a:cubicBezTo>
                      <a:cubicBezTo>
                        <a:pt x="381" y="164"/>
                        <a:pt x="381" y="164"/>
                        <a:pt x="381" y="164"/>
                      </a:cubicBezTo>
                      <a:cubicBezTo>
                        <a:pt x="386" y="163"/>
                        <a:pt x="386" y="163"/>
                        <a:pt x="386" y="163"/>
                      </a:cubicBezTo>
                      <a:cubicBezTo>
                        <a:pt x="392" y="165"/>
                        <a:pt x="392" y="165"/>
                        <a:pt x="392" y="165"/>
                      </a:cubicBezTo>
                      <a:cubicBezTo>
                        <a:pt x="392" y="168"/>
                        <a:pt x="392" y="168"/>
                        <a:pt x="392" y="168"/>
                      </a:cubicBezTo>
                      <a:cubicBezTo>
                        <a:pt x="392" y="168"/>
                        <a:pt x="400" y="166"/>
                        <a:pt x="401" y="166"/>
                      </a:cubicBezTo>
                      <a:cubicBezTo>
                        <a:pt x="401" y="167"/>
                        <a:pt x="403" y="166"/>
                        <a:pt x="403" y="166"/>
                      </a:cubicBezTo>
                      <a:cubicBezTo>
                        <a:pt x="402" y="164"/>
                        <a:pt x="402" y="164"/>
                        <a:pt x="402" y="164"/>
                      </a:cubicBezTo>
                      <a:cubicBezTo>
                        <a:pt x="403" y="159"/>
                        <a:pt x="403" y="159"/>
                        <a:pt x="403" y="159"/>
                      </a:cubicBezTo>
                      <a:cubicBezTo>
                        <a:pt x="406" y="153"/>
                        <a:pt x="406" y="153"/>
                        <a:pt x="406" y="153"/>
                      </a:cubicBezTo>
                      <a:cubicBezTo>
                        <a:pt x="411" y="149"/>
                        <a:pt x="411" y="149"/>
                        <a:pt x="411" y="149"/>
                      </a:cubicBezTo>
                      <a:cubicBezTo>
                        <a:pt x="419" y="150"/>
                        <a:pt x="419" y="150"/>
                        <a:pt x="419" y="150"/>
                      </a:cubicBezTo>
                      <a:cubicBezTo>
                        <a:pt x="421" y="155"/>
                        <a:pt x="421" y="155"/>
                        <a:pt x="421" y="155"/>
                      </a:cubicBezTo>
                      <a:cubicBezTo>
                        <a:pt x="426" y="151"/>
                        <a:pt x="426" y="151"/>
                        <a:pt x="426" y="151"/>
                      </a:cubicBezTo>
                      <a:cubicBezTo>
                        <a:pt x="433" y="144"/>
                        <a:pt x="433" y="144"/>
                        <a:pt x="433" y="144"/>
                      </a:cubicBezTo>
                      <a:cubicBezTo>
                        <a:pt x="433" y="152"/>
                        <a:pt x="433" y="152"/>
                        <a:pt x="433" y="152"/>
                      </a:cubicBezTo>
                      <a:cubicBezTo>
                        <a:pt x="427" y="158"/>
                        <a:pt x="427" y="158"/>
                        <a:pt x="427" y="158"/>
                      </a:cubicBezTo>
                      <a:cubicBezTo>
                        <a:pt x="423" y="160"/>
                        <a:pt x="423" y="160"/>
                        <a:pt x="423" y="160"/>
                      </a:cubicBezTo>
                      <a:cubicBezTo>
                        <a:pt x="419" y="166"/>
                        <a:pt x="419" y="166"/>
                        <a:pt x="419" y="166"/>
                      </a:cubicBezTo>
                      <a:cubicBezTo>
                        <a:pt x="416" y="171"/>
                        <a:pt x="416" y="171"/>
                        <a:pt x="416" y="171"/>
                      </a:cubicBezTo>
                      <a:cubicBezTo>
                        <a:pt x="416" y="171"/>
                        <a:pt x="411" y="173"/>
                        <a:pt x="411" y="174"/>
                      </a:cubicBezTo>
                      <a:cubicBezTo>
                        <a:pt x="410" y="174"/>
                        <a:pt x="409" y="175"/>
                        <a:pt x="409" y="175"/>
                      </a:cubicBezTo>
                      <a:cubicBezTo>
                        <a:pt x="405" y="186"/>
                        <a:pt x="405" y="186"/>
                        <a:pt x="405" y="186"/>
                      </a:cubicBezTo>
                      <a:cubicBezTo>
                        <a:pt x="410" y="210"/>
                        <a:pt x="410" y="210"/>
                        <a:pt x="410" y="210"/>
                      </a:cubicBezTo>
                      <a:cubicBezTo>
                        <a:pt x="416" y="202"/>
                        <a:pt x="416" y="202"/>
                        <a:pt x="416" y="202"/>
                      </a:cubicBezTo>
                      <a:cubicBezTo>
                        <a:pt x="418" y="201"/>
                        <a:pt x="418" y="201"/>
                        <a:pt x="418" y="201"/>
                      </a:cubicBezTo>
                      <a:cubicBezTo>
                        <a:pt x="420" y="196"/>
                        <a:pt x="420" y="196"/>
                        <a:pt x="420" y="196"/>
                      </a:cubicBezTo>
                      <a:cubicBezTo>
                        <a:pt x="422" y="193"/>
                        <a:pt x="422" y="193"/>
                        <a:pt x="422" y="193"/>
                      </a:cubicBezTo>
                      <a:cubicBezTo>
                        <a:pt x="426" y="191"/>
                        <a:pt x="426" y="191"/>
                        <a:pt x="426" y="191"/>
                      </a:cubicBezTo>
                      <a:cubicBezTo>
                        <a:pt x="426" y="186"/>
                        <a:pt x="426" y="186"/>
                        <a:pt x="426" y="186"/>
                      </a:cubicBezTo>
                      <a:cubicBezTo>
                        <a:pt x="427" y="184"/>
                        <a:pt x="427" y="184"/>
                        <a:pt x="427" y="184"/>
                      </a:cubicBezTo>
                      <a:cubicBezTo>
                        <a:pt x="429" y="177"/>
                        <a:pt x="429" y="177"/>
                        <a:pt x="429" y="177"/>
                      </a:cubicBezTo>
                      <a:cubicBezTo>
                        <a:pt x="429" y="175"/>
                        <a:pt x="429" y="175"/>
                        <a:pt x="429" y="175"/>
                      </a:cubicBezTo>
                      <a:cubicBezTo>
                        <a:pt x="426" y="174"/>
                        <a:pt x="426" y="174"/>
                        <a:pt x="426" y="174"/>
                      </a:cubicBezTo>
                      <a:cubicBezTo>
                        <a:pt x="430" y="165"/>
                        <a:pt x="430" y="165"/>
                        <a:pt x="430" y="165"/>
                      </a:cubicBezTo>
                      <a:cubicBezTo>
                        <a:pt x="432" y="162"/>
                        <a:pt x="432" y="162"/>
                        <a:pt x="432" y="162"/>
                      </a:cubicBezTo>
                      <a:cubicBezTo>
                        <a:pt x="435" y="161"/>
                        <a:pt x="435" y="161"/>
                        <a:pt x="435" y="161"/>
                      </a:cubicBezTo>
                      <a:cubicBezTo>
                        <a:pt x="438" y="160"/>
                        <a:pt x="438" y="160"/>
                        <a:pt x="438" y="160"/>
                      </a:cubicBezTo>
                      <a:cubicBezTo>
                        <a:pt x="439" y="162"/>
                        <a:pt x="439" y="162"/>
                        <a:pt x="439" y="162"/>
                      </a:cubicBezTo>
                      <a:cubicBezTo>
                        <a:pt x="446" y="157"/>
                        <a:pt x="446" y="157"/>
                        <a:pt x="446" y="157"/>
                      </a:cubicBezTo>
                      <a:cubicBezTo>
                        <a:pt x="446" y="157"/>
                        <a:pt x="452" y="162"/>
                        <a:pt x="452" y="162"/>
                      </a:cubicBezTo>
                      <a:cubicBezTo>
                        <a:pt x="453" y="162"/>
                        <a:pt x="454" y="157"/>
                        <a:pt x="454" y="157"/>
                      </a:cubicBezTo>
                      <a:cubicBezTo>
                        <a:pt x="457" y="156"/>
                        <a:pt x="457" y="156"/>
                        <a:pt x="457" y="156"/>
                      </a:cubicBezTo>
                      <a:cubicBezTo>
                        <a:pt x="457" y="156"/>
                        <a:pt x="463" y="150"/>
                        <a:pt x="464" y="149"/>
                      </a:cubicBezTo>
                      <a:cubicBezTo>
                        <a:pt x="464" y="149"/>
                        <a:pt x="472" y="145"/>
                        <a:pt x="472" y="145"/>
                      </a:cubicBezTo>
                      <a:cubicBezTo>
                        <a:pt x="473" y="145"/>
                        <a:pt x="476" y="145"/>
                        <a:pt x="476" y="145"/>
                      </a:cubicBezTo>
                      <a:cubicBezTo>
                        <a:pt x="480" y="146"/>
                        <a:pt x="480" y="146"/>
                        <a:pt x="480" y="146"/>
                      </a:cubicBezTo>
                      <a:cubicBezTo>
                        <a:pt x="480" y="144"/>
                        <a:pt x="480" y="144"/>
                        <a:pt x="480" y="144"/>
                      </a:cubicBezTo>
                      <a:cubicBezTo>
                        <a:pt x="479" y="140"/>
                        <a:pt x="479" y="140"/>
                        <a:pt x="479" y="140"/>
                      </a:cubicBezTo>
                      <a:cubicBezTo>
                        <a:pt x="478" y="135"/>
                        <a:pt x="478" y="135"/>
                        <a:pt x="478" y="135"/>
                      </a:cubicBezTo>
                      <a:cubicBezTo>
                        <a:pt x="474" y="131"/>
                        <a:pt x="474" y="131"/>
                        <a:pt x="474" y="131"/>
                      </a:cubicBezTo>
                      <a:cubicBezTo>
                        <a:pt x="477" y="129"/>
                        <a:pt x="477" y="129"/>
                        <a:pt x="477" y="129"/>
                      </a:cubicBezTo>
                      <a:lnTo>
                        <a:pt x="482" y="1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Freeform 130"/>
                <p:cNvSpPr/>
                <p:nvPr/>
              </p:nvSpPr>
              <p:spPr bwMode="auto">
                <a:xfrm>
                  <a:off x="6007612" y="3241121"/>
                  <a:ext cx="45385" cy="5337"/>
                </a:xfrm>
                <a:custGeom>
                  <a:avLst/>
                  <a:gdLst>
                    <a:gd name="T0" fmla="*/ 2147483647 w 54"/>
                    <a:gd name="T1" fmla="*/ 2147483647 h 6"/>
                    <a:gd name="T2" fmla="*/ 2147483647 w 54"/>
                    <a:gd name="T3" fmla="*/ 2147483647 h 6"/>
                    <a:gd name="T4" fmla="*/ 2147483647 w 54"/>
                    <a:gd name="T5" fmla="*/ 0 h 6"/>
                    <a:gd name="T6" fmla="*/ 0 w 54"/>
                    <a:gd name="T7" fmla="*/ 2147483647 h 6"/>
                    <a:gd name="T8" fmla="*/ 2147483647 w 54"/>
                    <a:gd name="T9" fmla="*/ 2147483647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6">
                      <a:moveTo>
                        <a:pt x="6" y="6"/>
                      </a:moveTo>
                      <a:lnTo>
                        <a:pt x="30" y="6"/>
                      </a:lnTo>
                      <a:lnTo>
                        <a:pt x="54" y="0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131"/>
                <p:cNvSpPr/>
                <p:nvPr/>
              </p:nvSpPr>
              <p:spPr bwMode="auto">
                <a:xfrm>
                  <a:off x="5938024" y="2799252"/>
                  <a:ext cx="642438" cy="477092"/>
                </a:xfrm>
                <a:custGeom>
                  <a:avLst/>
                  <a:gdLst>
                    <a:gd name="T0" fmla="*/ 2147483647 w 129"/>
                    <a:gd name="T1" fmla="*/ 2147483647 h 91"/>
                    <a:gd name="T2" fmla="*/ 2147483647 w 129"/>
                    <a:gd name="T3" fmla="*/ 2147483647 h 91"/>
                    <a:gd name="T4" fmla="*/ 2147483647 w 129"/>
                    <a:gd name="T5" fmla="*/ 2147483647 h 91"/>
                    <a:gd name="T6" fmla="*/ 2147483647 w 129"/>
                    <a:gd name="T7" fmla="*/ 2147483647 h 91"/>
                    <a:gd name="T8" fmla="*/ 2147483647 w 129"/>
                    <a:gd name="T9" fmla="*/ 2147483647 h 91"/>
                    <a:gd name="T10" fmla="*/ 2147483647 w 129"/>
                    <a:gd name="T11" fmla="*/ 2147483647 h 91"/>
                    <a:gd name="T12" fmla="*/ 2147483647 w 129"/>
                    <a:gd name="T13" fmla="*/ 2147483647 h 91"/>
                    <a:gd name="T14" fmla="*/ 2147483647 w 129"/>
                    <a:gd name="T15" fmla="*/ 2147483647 h 91"/>
                    <a:gd name="T16" fmla="*/ 2147483647 w 129"/>
                    <a:gd name="T17" fmla="*/ 2147483647 h 91"/>
                    <a:gd name="T18" fmla="*/ 2147483647 w 129"/>
                    <a:gd name="T19" fmla="*/ 2147483647 h 91"/>
                    <a:gd name="T20" fmla="*/ 2147483647 w 129"/>
                    <a:gd name="T21" fmla="*/ 2147483647 h 91"/>
                    <a:gd name="T22" fmla="*/ 2147483647 w 129"/>
                    <a:gd name="T23" fmla="*/ 2147483647 h 91"/>
                    <a:gd name="T24" fmla="*/ 2147483647 w 129"/>
                    <a:gd name="T25" fmla="*/ 2147483647 h 91"/>
                    <a:gd name="T26" fmla="*/ 2147483647 w 129"/>
                    <a:gd name="T27" fmla="*/ 2147483647 h 91"/>
                    <a:gd name="T28" fmla="*/ 2147483647 w 129"/>
                    <a:gd name="T29" fmla="*/ 2147483647 h 91"/>
                    <a:gd name="T30" fmla="*/ 0 w 129"/>
                    <a:gd name="T31" fmla="*/ 2147483647 h 91"/>
                    <a:gd name="T32" fmla="*/ 2147483647 w 129"/>
                    <a:gd name="T33" fmla="*/ 2147483647 h 91"/>
                    <a:gd name="T34" fmla="*/ 2147483647 w 129"/>
                    <a:gd name="T35" fmla="*/ 2147483647 h 91"/>
                    <a:gd name="T36" fmla="*/ 2147483647 w 129"/>
                    <a:gd name="T37" fmla="*/ 2147483647 h 91"/>
                    <a:gd name="T38" fmla="*/ 2147483647 w 129"/>
                    <a:gd name="T39" fmla="*/ 2147483647 h 91"/>
                    <a:gd name="T40" fmla="*/ 2147483647 w 129"/>
                    <a:gd name="T41" fmla="*/ 2147483647 h 91"/>
                    <a:gd name="T42" fmla="*/ 2147483647 w 129"/>
                    <a:gd name="T43" fmla="*/ 2147483647 h 91"/>
                    <a:gd name="T44" fmla="*/ 2147483647 w 129"/>
                    <a:gd name="T45" fmla="*/ 2147483647 h 91"/>
                    <a:gd name="T46" fmla="*/ 2147483647 w 129"/>
                    <a:gd name="T47" fmla="*/ 2147483647 h 91"/>
                    <a:gd name="T48" fmla="*/ 2147483647 w 129"/>
                    <a:gd name="T49" fmla="*/ 2147483647 h 91"/>
                    <a:gd name="T50" fmla="*/ 2147483647 w 129"/>
                    <a:gd name="T51" fmla="*/ 2147483647 h 91"/>
                    <a:gd name="T52" fmla="*/ 2147483647 w 129"/>
                    <a:gd name="T53" fmla="*/ 2147483647 h 91"/>
                    <a:gd name="T54" fmla="*/ 2147483647 w 129"/>
                    <a:gd name="T55" fmla="*/ 2147483647 h 91"/>
                    <a:gd name="T56" fmla="*/ 2147483647 w 129"/>
                    <a:gd name="T57" fmla="*/ 2147483647 h 91"/>
                    <a:gd name="T58" fmla="*/ 2147483647 w 129"/>
                    <a:gd name="T59" fmla="*/ 2147483647 h 91"/>
                    <a:gd name="T60" fmla="*/ 2147483647 w 129"/>
                    <a:gd name="T61" fmla="*/ 2147483647 h 91"/>
                    <a:gd name="T62" fmla="*/ 2147483647 w 129"/>
                    <a:gd name="T63" fmla="*/ 2147483647 h 91"/>
                    <a:gd name="T64" fmla="*/ 2147483647 w 129"/>
                    <a:gd name="T65" fmla="*/ 2147483647 h 91"/>
                    <a:gd name="T66" fmla="*/ 2147483647 w 129"/>
                    <a:gd name="T67" fmla="*/ 2147483647 h 91"/>
                    <a:gd name="T68" fmla="*/ 2147483647 w 129"/>
                    <a:gd name="T69" fmla="*/ 2147483647 h 9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29" h="91">
                      <a:moveTo>
                        <a:pt x="89" y="79"/>
                      </a:moveTo>
                      <a:cubicBezTo>
                        <a:pt x="87" y="77"/>
                        <a:pt x="87" y="77"/>
                        <a:pt x="87" y="77"/>
                      </a:cubicBezTo>
                      <a:cubicBezTo>
                        <a:pt x="88" y="73"/>
                        <a:pt x="88" y="73"/>
                        <a:pt x="88" y="73"/>
                      </a:cubicBezTo>
                      <a:cubicBezTo>
                        <a:pt x="96" y="71"/>
                        <a:pt x="96" y="71"/>
                        <a:pt x="96" y="71"/>
                      </a:cubicBezTo>
                      <a:cubicBezTo>
                        <a:pt x="101" y="67"/>
                        <a:pt x="101" y="67"/>
                        <a:pt x="101" y="67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7" y="51"/>
                        <a:pt x="107" y="51"/>
                        <a:pt x="107" y="51"/>
                      </a:cubicBezTo>
                      <a:cubicBezTo>
                        <a:pt x="114" y="50"/>
                        <a:pt x="114" y="50"/>
                        <a:pt x="114" y="50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35"/>
                        <a:pt x="126" y="35"/>
                        <a:pt x="126" y="35"/>
                      </a:cubicBezTo>
                      <a:cubicBezTo>
                        <a:pt x="129" y="34"/>
                        <a:pt x="129" y="34"/>
                        <a:pt x="129" y="34"/>
                      </a:cubicBezTo>
                      <a:cubicBezTo>
                        <a:pt x="129" y="29"/>
                        <a:pt x="129" y="29"/>
                        <a:pt x="129" y="29"/>
                      </a:cubicBezTo>
                      <a:cubicBezTo>
                        <a:pt x="122" y="27"/>
                        <a:pt x="122" y="27"/>
                        <a:pt x="122" y="27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04" y="23"/>
                        <a:pt x="104" y="23"/>
                        <a:pt x="104" y="23"/>
                      </a:cubicBezTo>
                      <a:cubicBezTo>
                        <a:pt x="100" y="14"/>
                        <a:pt x="100" y="14"/>
                        <a:pt x="100" y="14"/>
                      </a:cubicBezTo>
                      <a:cubicBezTo>
                        <a:pt x="96" y="6"/>
                        <a:pt x="96" y="6"/>
                        <a:pt x="96" y="6"/>
                      </a:cubicBezTo>
                      <a:cubicBezTo>
                        <a:pt x="91" y="6"/>
                        <a:pt x="91" y="6"/>
                        <a:pt x="91" y="6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62" y="3"/>
                        <a:pt x="62" y="3"/>
                        <a:pt x="62" y="3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59"/>
                        <a:pt x="20" y="62"/>
                        <a:pt x="20" y="63"/>
                      </a:cubicBezTo>
                      <a:cubicBezTo>
                        <a:pt x="20" y="64"/>
                        <a:pt x="20" y="72"/>
                        <a:pt x="20" y="72"/>
                      </a:cubicBezTo>
                      <a:cubicBezTo>
                        <a:pt x="24" y="76"/>
                        <a:pt x="24" y="76"/>
                        <a:pt x="24" y="76"/>
                      </a:cubicBezTo>
                      <a:cubicBezTo>
                        <a:pt x="23" y="84"/>
                        <a:pt x="23" y="84"/>
                        <a:pt x="23" y="84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33" y="79"/>
                        <a:pt x="33" y="79"/>
                        <a:pt x="33" y="79"/>
                      </a:cubicBezTo>
                      <a:cubicBezTo>
                        <a:pt x="38" y="82"/>
                        <a:pt x="38" y="82"/>
                        <a:pt x="38" y="82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6" y="86"/>
                        <a:pt x="46" y="86"/>
                        <a:pt x="46" y="86"/>
                      </a:cubicBezTo>
                      <a:cubicBezTo>
                        <a:pt x="46" y="89"/>
                        <a:pt x="46" y="89"/>
                        <a:pt x="46" y="89"/>
                      </a:cubicBezTo>
                      <a:cubicBezTo>
                        <a:pt x="48" y="90"/>
                        <a:pt x="48" y="90"/>
                        <a:pt x="48" y="90"/>
                      </a:cubicBezTo>
                      <a:cubicBezTo>
                        <a:pt x="51" y="91"/>
                        <a:pt x="51" y="91"/>
                        <a:pt x="51" y="91"/>
                      </a:cubicBezTo>
                      <a:cubicBezTo>
                        <a:pt x="53" y="89"/>
                        <a:pt x="53" y="89"/>
                        <a:pt x="53" y="89"/>
                      </a:cubicBezTo>
                      <a:cubicBezTo>
                        <a:pt x="58" y="87"/>
                        <a:pt x="58" y="87"/>
                        <a:pt x="58" y="87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63" y="83"/>
                        <a:pt x="63" y="83"/>
                        <a:pt x="63" y="83"/>
                      </a:cubicBezTo>
                      <a:cubicBezTo>
                        <a:pt x="66" y="83"/>
                        <a:pt x="66" y="83"/>
                        <a:pt x="66" y="83"/>
                      </a:cubicBezTo>
                      <a:cubicBezTo>
                        <a:pt x="68" y="85"/>
                        <a:pt x="68" y="85"/>
                        <a:pt x="68" y="85"/>
                      </a:cubicBezTo>
                      <a:cubicBezTo>
                        <a:pt x="72" y="84"/>
                        <a:pt x="72" y="84"/>
                        <a:pt x="72" y="84"/>
                      </a:cubicBezTo>
                      <a:cubicBezTo>
                        <a:pt x="74" y="82"/>
                        <a:pt x="74" y="82"/>
                        <a:pt x="74" y="82"/>
                      </a:cubicBezTo>
                      <a:cubicBezTo>
                        <a:pt x="77" y="79"/>
                        <a:pt x="77" y="79"/>
                        <a:pt x="77" y="79"/>
                      </a:cubicBezTo>
                      <a:cubicBezTo>
                        <a:pt x="78" y="80"/>
                        <a:pt x="78" y="80"/>
                        <a:pt x="78" y="80"/>
                      </a:cubicBezTo>
                      <a:cubicBezTo>
                        <a:pt x="79" y="83"/>
                        <a:pt x="79" y="83"/>
                        <a:pt x="79" y="83"/>
                      </a:cubicBezTo>
                      <a:cubicBezTo>
                        <a:pt x="82" y="83"/>
                        <a:pt x="82" y="83"/>
                        <a:pt x="82" y="83"/>
                      </a:cubicBezTo>
                      <a:cubicBezTo>
                        <a:pt x="86" y="82"/>
                        <a:pt x="86" y="82"/>
                        <a:pt x="86" y="82"/>
                      </a:cubicBezTo>
                      <a:cubicBezTo>
                        <a:pt x="88" y="82"/>
                        <a:pt x="88" y="82"/>
                        <a:pt x="88" y="82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90" y="82"/>
                        <a:pt x="90" y="82"/>
                        <a:pt x="90" y="82"/>
                      </a:cubicBezTo>
                      <a:lnTo>
                        <a:pt x="89" y="7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132"/>
                <p:cNvSpPr/>
                <p:nvPr/>
              </p:nvSpPr>
              <p:spPr bwMode="auto">
                <a:xfrm>
                  <a:off x="5977357" y="3225112"/>
                  <a:ext cx="14119" cy="9606"/>
                </a:xfrm>
                <a:custGeom>
                  <a:avLst/>
                  <a:gdLst>
                    <a:gd name="T0" fmla="*/ 0 w 18"/>
                    <a:gd name="T1" fmla="*/ 0 h 12"/>
                    <a:gd name="T2" fmla="*/ 0 w 18"/>
                    <a:gd name="T3" fmla="*/ 2147483647 h 12"/>
                    <a:gd name="T4" fmla="*/ 2147483647 w 18"/>
                    <a:gd name="T5" fmla="*/ 2147483647 h 12"/>
                    <a:gd name="T6" fmla="*/ 2147483647 w 18"/>
                    <a:gd name="T7" fmla="*/ 2147483647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133"/>
                <p:cNvSpPr/>
                <p:nvPr/>
              </p:nvSpPr>
              <p:spPr bwMode="auto">
                <a:xfrm>
                  <a:off x="5693958" y="3269939"/>
                  <a:ext cx="46393" cy="29885"/>
                </a:xfrm>
                <a:custGeom>
                  <a:avLst/>
                  <a:gdLst>
                    <a:gd name="T0" fmla="*/ 0 w 46"/>
                    <a:gd name="T1" fmla="*/ 2147483647 h 28"/>
                    <a:gd name="T2" fmla="*/ 2147483647 w 46"/>
                    <a:gd name="T3" fmla="*/ 2147483647 h 28"/>
                    <a:gd name="T4" fmla="*/ 2147483647 w 46"/>
                    <a:gd name="T5" fmla="*/ 2147483647 h 28"/>
                    <a:gd name="T6" fmla="*/ 2147483647 w 46"/>
                    <a:gd name="T7" fmla="*/ 2147483647 h 28"/>
                    <a:gd name="T8" fmla="*/ 2147483647 w 46"/>
                    <a:gd name="T9" fmla="*/ 2147483647 h 28"/>
                    <a:gd name="T10" fmla="*/ 2147483647 w 46"/>
                    <a:gd name="T11" fmla="*/ 0 h 28"/>
                    <a:gd name="T12" fmla="*/ 2147483647 w 46"/>
                    <a:gd name="T13" fmla="*/ 2147483647 h 28"/>
                    <a:gd name="T14" fmla="*/ 2147483647 w 46"/>
                    <a:gd name="T15" fmla="*/ 2147483647 h 28"/>
                    <a:gd name="T16" fmla="*/ 2147483647 w 46"/>
                    <a:gd name="T17" fmla="*/ 2147483647 h 28"/>
                    <a:gd name="T18" fmla="*/ 2147483647 w 46"/>
                    <a:gd name="T19" fmla="*/ 2147483647 h 28"/>
                    <a:gd name="T20" fmla="*/ 2147483647 w 46"/>
                    <a:gd name="T21" fmla="*/ 2147483647 h 28"/>
                    <a:gd name="T22" fmla="*/ 2147483647 w 46"/>
                    <a:gd name="T23" fmla="*/ 2147483647 h 28"/>
                    <a:gd name="T24" fmla="*/ 2147483647 w 46"/>
                    <a:gd name="T25" fmla="*/ 2147483647 h 28"/>
                    <a:gd name="T26" fmla="*/ 2147483647 w 46"/>
                    <a:gd name="T27" fmla="*/ 2147483647 h 28"/>
                    <a:gd name="T28" fmla="*/ 0 w 46"/>
                    <a:gd name="T29" fmla="*/ 2147483647 h 2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6" h="28">
                      <a:moveTo>
                        <a:pt x="0" y="15"/>
                      </a:moveTo>
                      <a:lnTo>
                        <a:pt x="3" y="17"/>
                      </a:lnTo>
                      <a:lnTo>
                        <a:pt x="12" y="14"/>
                      </a:lnTo>
                      <a:lnTo>
                        <a:pt x="13" y="8"/>
                      </a:lnTo>
                      <a:lnTo>
                        <a:pt x="27" y="9"/>
                      </a:lnTo>
                      <a:lnTo>
                        <a:pt x="46" y="0"/>
                      </a:lnTo>
                      <a:lnTo>
                        <a:pt x="46" y="1"/>
                      </a:lnTo>
                      <a:lnTo>
                        <a:pt x="33" y="11"/>
                      </a:lnTo>
                      <a:lnTo>
                        <a:pt x="36" y="18"/>
                      </a:lnTo>
                      <a:lnTo>
                        <a:pt x="27" y="21"/>
                      </a:lnTo>
                      <a:lnTo>
                        <a:pt x="15" y="28"/>
                      </a:lnTo>
                      <a:lnTo>
                        <a:pt x="13" y="28"/>
                      </a:lnTo>
                      <a:lnTo>
                        <a:pt x="8" y="26"/>
                      </a:lnTo>
                      <a:lnTo>
                        <a:pt x="2" y="23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134"/>
                <p:cNvSpPr/>
                <p:nvPr/>
              </p:nvSpPr>
              <p:spPr bwMode="auto">
                <a:xfrm>
                  <a:off x="6371695" y="2856887"/>
                  <a:ext cx="958111" cy="704429"/>
                </a:xfrm>
                <a:custGeom>
                  <a:avLst/>
                  <a:gdLst>
                    <a:gd name="T0" fmla="*/ 2147483647 w 950"/>
                    <a:gd name="T1" fmla="*/ 2147483647 h 660"/>
                    <a:gd name="T2" fmla="*/ 2147483647 w 950"/>
                    <a:gd name="T3" fmla="*/ 2147483647 h 660"/>
                    <a:gd name="T4" fmla="*/ 2147483647 w 950"/>
                    <a:gd name="T5" fmla="*/ 2147483647 h 660"/>
                    <a:gd name="T6" fmla="*/ 2147483647 w 950"/>
                    <a:gd name="T7" fmla="*/ 2147483647 h 660"/>
                    <a:gd name="T8" fmla="*/ 2147483647 w 950"/>
                    <a:gd name="T9" fmla="*/ 2147483647 h 660"/>
                    <a:gd name="T10" fmla="*/ 2147483647 w 950"/>
                    <a:gd name="T11" fmla="*/ 2147483647 h 660"/>
                    <a:gd name="T12" fmla="*/ 2147483647 w 950"/>
                    <a:gd name="T13" fmla="*/ 2147483647 h 660"/>
                    <a:gd name="T14" fmla="*/ 2147483647 w 950"/>
                    <a:gd name="T15" fmla="*/ 2147483647 h 660"/>
                    <a:gd name="T16" fmla="*/ 2147483647 w 950"/>
                    <a:gd name="T17" fmla="*/ 2147483647 h 660"/>
                    <a:gd name="T18" fmla="*/ 2147483647 w 950"/>
                    <a:gd name="T19" fmla="*/ 2147483647 h 660"/>
                    <a:gd name="T20" fmla="*/ 2147483647 w 950"/>
                    <a:gd name="T21" fmla="*/ 2147483647 h 660"/>
                    <a:gd name="T22" fmla="*/ 2147483647 w 950"/>
                    <a:gd name="T23" fmla="*/ 2147483647 h 660"/>
                    <a:gd name="T24" fmla="*/ 2147483647 w 950"/>
                    <a:gd name="T25" fmla="*/ 2147483647 h 660"/>
                    <a:gd name="T26" fmla="*/ 2147483647 w 950"/>
                    <a:gd name="T27" fmla="*/ 2147483647 h 660"/>
                    <a:gd name="T28" fmla="*/ 2147483647 w 950"/>
                    <a:gd name="T29" fmla="*/ 2147483647 h 660"/>
                    <a:gd name="T30" fmla="*/ 2147483647 w 950"/>
                    <a:gd name="T31" fmla="*/ 2147483647 h 660"/>
                    <a:gd name="T32" fmla="*/ 2147483647 w 950"/>
                    <a:gd name="T33" fmla="*/ 2147483647 h 660"/>
                    <a:gd name="T34" fmla="*/ 2147483647 w 950"/>
                    <a:gd name="T35" fmla="*/ 2147483647 h 660"/>
                    <a:gd name="T36" fmla="*/ 2147483647 w 950"/>
                    <a:gd name="T37" fmla="*/ 2147483647 h 660"/>
                    <a:gd name="T38" fmla="*/ 2147483647 w 950"/>
                    <a:gd name="T39" fmla="*/ 2147483647 h 660"/>
                    <a:gd name="T40" fmla="*/ 2147483647 w 950"/>
                    <a:gd name="T41" fmla="*/ 2147483647 h 660"/>
                    <a:gd name="T42" fmla="*/ 2147483647 w 950"/>
                    <a:gd name="T43" fmla="*/ 2147483647 h 660"/>
                    <a:gd name="T44" fmla="*/ 2147483647 w 950"/>
                    <a:gd name="T45" fmla="*/ 2147483647 h 660"/>
                    <a:gd name="T46" fmla="*/ 2147483647 w 950"/>
                    <a:gd name="T47" fmla="*/ 2147483647 h 660"/>
                    <a:gd name="T48" fmla="*/ 2147483647 w 950"/>
                    <a:gd name="T49" fmla="*/ 2147483647 h 660"/>
                    <a:gd name="T50" fmla="*/ 2147483647 w 950"/>
                    <a:gd name="T51" fmla="*/ 2147483647 h 660"/>
                    <a:gd name="T52" fmla="*/ 2147483647 w 950"/>
                    <a:gd name="T53" fmla="*/ 2147483647 h 660"/>
                    <a:gd name="T54" fmla="*/ 2147483647 w 950"/>
                    <a:gd name="T55" fmla="*/ 2147483647 h 660"/>
                    <a:gd name="T56" fmla="*/ 2147483647 w 950"/>
                    <a:gd name="T57" fmla="*/ 2147483647 h 660"/>
                    <a:gd name="T58" fmla="*/ 2147483647 w 950"/>
                    <a:gd name="T59" fmla="*/ 2147483647 h 660"/>
                    <a:gd name="T60" fmla="*/ 2147483647 w 950"/>
                    <a:gd name="T61" fmla="*/ 2147483647 h 660"/>
                    <a:gd name="T62" fmla="*/ 2147483647 w 950"/>
                    <a:gd name="T63" fmla="*/ 2147483647 h 660"/>
                    <a:gd name="T64" fmla="*/ 2147483647 w 950"/>
                    <a:gd name="T65" fmla="*/ 2147483647 h 660"/>
                    <a:gd name="T66" fmla="*/ 2147483647 w 950"/>
                    <a:gd name="T67" fmla="*/ 2147483647 h 660"/>
                    <a:gd name="T68" fmla="*/ 2147483647 w 950"/>
                    <a:gd name="T69" fmla="*/ 2147483647 h 660"/>
                    <a:gd name="T70" fmla="*/ 2147483647 w 950"/>
                    <a:gd name="T71" fmla="*/ 2147483647 h 660"/>
                    <a:gd name="T72" fmla="*/ 2147483647 w 950"/>
                    <a:gd name="T73" fmla="*/ 2147483647 h 660"/>
                    <a:gd name="T74" fmla="*/ 2147483647 w 950"/>
                    <a:gd name="T75" fmla="*/ 2147483647 h 660"/>
                    <a:gd name="T76" fmla="*/ 2147483647 w 950"/>
                    <a:gd name="T77" fmla="*/ 2147483647 h 660"/>
                    <a:gd name="T78" fmla="*/ 2147483647 w 950"/>
                    <a:gd name="T79" fmla="*/ 2147483647 h 660"/>
                    <a:gd name="T80" fmla="*/ 2147483647 w 950"/>
                    <a:gd name="T81" fmla="*/ 2147483647 h 660"/>
                    <a:gd name="T82" fmla="*/ 2147483647 w 950"/>
                    <a:gd name="T83" fmla="*/ 2147483647 h 660"/>
                    <a:gd name="T84" fmla="*/ 2147483647 w 950"/>
                    <a:gd name="T85" fmla="*/ 2147483647 h 660"/>
                    <a:gd name="T86" fmla="*/ 2147483647 w 950"/>
                    <a:gd name="T87" fmla="*/ 2147483647 h 660"/>
                    <a:gd name="T88" fmla="*/ 2147483647 w 950"/>
                    <a:gd name="T89" fmla="*/ 2147483647 h 660"/>
                    <a:gd name="T90" fmla="*/ 2147483647 w 950"/>
                    <a:gd name="T91" fmla="*/ 2147483647 h 660"/>
                    <a:gd name="T92" fmla="*/ 2147483647 w 950"/>
                    <a:gd name="T93" fmla="*/ 2147483647 h 660"/>
                    <a:gd name="T94" fmla="*/ 2147483647 w 950"/>
                    <a:gd name="T95" fmla="*/ 2147483647 h 660"/>
                    <a:gd name="T96" fmla="*/ 2147483647 w 950"/>
                    <a:gd name="T97" fmla="*/ 2147483647 h 660"/>
                    <a:gd name="T98" fmla="*/ 2147483647 w 950"/>
                    <a:gd name="T99" fmla="*/ 2147483647 h 660"/>
                    <a:gd name="T100" fmla="*/ 2147483647 w 950"/>
                    <a:gd name="T101" fmla="*/ 2147483647 h 660"/>
                    <a:gd name="T102" fmla="*/ 2147483647 w 950"/>
                    <a:gd name="T103" fmla="*/ 2147483647 h 660"/>
                    <a:gd name="T104" fmla="*/ 2147483647 w 950"/>
                    <a:gd name="T105" fmla="*/ 2147483647 h 660"/>
                    <a:gd name="T106" fmla="*/ 2147483647 w 950"/>
                    <a:gd name="T107" fmla="*/ 2147483647 h 660"/>
                    <a:gd name="T108" fmla="*/ 2147483647 w 950"/>
                    <a:gd name="T109" fmla="*/ 2147483647 h 660"/>
                    <a:gd name="T110" fmla="*/ 2147483647 w 950"/>
                    <a:gd name="T111" fmla="*/ 2147483647 h 660"/>
                    <a:gd name="T112" fmla="*/ 2147483647 w 950"/>
                    <a:gd name="T113" fmla="*/ 2147483647 h 660"/>
                    <a:gd name="T114" fmla="*/ 2147483647 w 950"/>
                    <a:gd name="T115" fmla="*/ 2147483647 h 660"/>
                    <a:gd name="T116" fmla="*/ 2147483647 w 950"/>
                    <a:gd name="T117" fmla="*/ 2147483647 h 660"/>
                    <a:gd name="T118" fmla="*/ 2147483647 w 950"/>
                    <a:gd name="T119" fmla="*/ 2147483647 h 660"/>
                    <a:gd name="T120" fmla="*/ 2147483647 w 950"/>
                    <a:gd name="T121" fmla="*/ 2147483647 h 66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950" h="660">
                      <a:moveTo>
                        <a:pt x="890" y="118"/>
                      </a:moveTo>
                      <a:lnTo>
                        <a:pt x="890" y="118"/>
                      </a:lnTo>
                      <a:lnTo>
                        <a:pt x="880" y="98"/>
                      </a:lnTo>
                      <a:lnTo>
                        <a:pt x="840" y="88"/>
                      </a:lnTo>
                      <a:lnTo>
                        <a:pt x="792" y="0"/>
                      </a:lnTo>
                      <a:lnTo>
                        <a:pt x="746" y="0"/>
                      </a:lnTo>
                      <a:lnTo>
                        <a:pt x="732" y="24"/>
                      </a:lnTo>
                      <a:lnTo>
                        <a:pt x="702" y="78"/>
                      </a:lnTo>
                      <a:lnTo>
                        <a:pt x="672" y="78"/>
                      </a:lnTo>
                      <a:lnTo>
                        <a:pt x="668" y="88"/>
                      </a:lnTo>
                      <a:lnTo>
                        <a:pt x="668" y="90"/>
                      </a:lnTo>
                      <a:lnTo>
                        <a:pt x="670" y="90"/>
                      </a:lnTo>
                      <a:lnTo>
                        <a:pt x="672" y="90"/>
                      </a:lnTo>
                      <a:lnTo>
                        <a:pt x="672" y="92"/>
                      </a:lnTo>
                      <a:lnTo>
                        <a:pt x="674" y="92"/>
                      </a:lnTo>
                      <a:lnTo>
                        <a:pt x="676" y="92"/>
                      </a:lnTo>
                      <a:lnTo>
                        <a:pt x="676" y="94"/>
                      </a:lnTo>
                      <a:lnTo>
                        <a:pt x="678" y="94"/>
                      </a:lnTo>
                      <a:lnTo>
                        <a:pt x="676" y="94"/>
                      </a:lnTo>
                      <a:lnTo>
                        <a:pt x="676" y="92"/>
                      </a:lnTo>
                      <a:lnTo>
                        <a:pt x="674" y="92"/>
                      </a:lnTo>
                      <a:lnTo>
                        <a:pt x="672" y="92"/>
                      </a:lnTo>
                      <a:lnTo>
                        <a:pt x="672" y="90"/>
                      </a:lnTo>
                      <a:lnTo>
                        <a:pt x="670" y="90"/>
                      </a:lnTo>
                      <a:lnTo>
                        <a:pt x="668" y="90"/>
                      </a:lnTo>
                      <a:lnTo>
                        <a:pt x="668" y="88"/>
                      </a:lnTo>
                      <a:lnTo>
                        <a:pt x="658" y="108"/>
                      </a:lnTo>
                      <a:lnTo>
                        <a:pt x="658" y="132"/>
                      </a:lnTo>
                      <a:lnTo>
                        <a:pt x="702" y="138"/>
                      </a:lnTo>
                      <a:lnTo>
                        <a:pt x="712" y="158"/>
                      </a:lnTo>
                      <a:lnTo>
                        <a:pt x="668" y="172"/>
                      </a:lnTo>
                      <a:lnTo>
                        <a:pt x="632" y="188"/>
                      </a:lnTo>
                      <a:lnTo>
                        <a:pt x="598" y="202"/>
                      </a:lnTo>
                      <a:lnTo>
                        <a:pt x="588" y="236"/>
                      </a:lnTo>
                      <a:lnTo>
                        <a:pt x="534" y="242"/>
                      </a:lnTo>
                      <a:lnTo>
                        <a:pt x="480" y="276"/>
                      </a:lnTo>
                      <a:lnTo>
                        <a:pt x="430" y="252"/>
                      </a:lnTo>
                      <a:lnTo>
                        <a:pt x="370" y="246"/>
                      </a:lnTo>
                      <a:lnTo>
                        <a:pt x="326" y="202"/>
                      </a:lnTo>
                      <a:lnTo>
                        <a:pt x="262" y="182"/>
                      </a:lnTo>
                      <a:lnTo>
                        <a:pt x="256" y="132"/>
                      </a:lnTo>
                      <a:lnTo>
                        <a:pt x="226" y="118"/>
                      </a:lnTo>
                      <a:lnTo>
                        <a:pt x="222" y="114"/>
                      </a:lnTo>
                      <a:lnTo>
                        <a:pt x="220" y="116"/>
                      </a:lnTo>
                      <a:lnTo>
                        <a:pt x="218" y="120"/>
                      </a:lnTo>
                      <a:lnTo>
                        <a:pt x="218" y="122"/>
                      </a:lnTo>
                      <a:lnTo>
                        <a:pt x="218" y="124"/>
                      </a:lnTo>
                      <a:lnTo>
                        <a:pt x="218" y="122"/>
                      </a:lnTo>
                      <a:lnTo>
                        <a:pt x="218" y="120"/>
                      </a:lnTo>
                      <a:lnTo>
                        <a:pt x="222" y="114"/>
                      </a:lnTo>
                      <a:lnTo>
                        <a:pt x="218" y="108"/>
                      </a:lnTo>
                      <a:lnTo>
                        <a:pt x="208" y="114"/>
                      </a:lnTo>
                      <a:lnTo>
                        <a:pt x="208" y="124"/>
                      </a:lnTo>
                      <a:lnTo>
                        <a:pt x="208" y="114"/>
                      </a:lnTo>
                      <a:lnTo>
                        <a:pt x="192" y="118"/>
                      </a:lnTo>
                      <a:lnTo>
                        <a:pt x="182" y="148"/>
                      </a:lnTo>
                      <a:lnTo>
                        <a:pt x="142" y="142"/>
                      </a:lnTo>
                      <a:lnTo>
                        <a:pt x="132" y="192"/>
                      </a:lnTo>
                      <a:lnTo>
                        <a:pt x="98" y="198"/>
                      </a:lnTo>
                      <a:lnTo>
                        <a:pt x="88" y="256"/>
                      </a:lnTo>
                      <a:lnTo>
                        <a:pt x="68" y="276"/>
                      </a:lnTo>
                      <a:lnTo>
                        <a:pt x="44" y="296"/>
                      </a:lnTo>
                      <a:lnTo>
                        <a:pt x="4" y="306"/>
                      </a:lnTo>
                      <a:lnTo>
                        <a:pt x="0" y="326"/>
                      </a:lnTo>
                      <a:lnTo>
                        <a:pt x="10" y="334"/>
                      </a:lnTo>
                      <a:lnTo>
                        <a:pt x="14" y="350"/>
                      </a:lnTo>
                      <a:lnTo>
                        <a:pt x="4" y="354"/>
                      </a:lnTo>
                      <a:lnTo>
                        <a:pt x="14" y="364"/>
                      </a:lnTo>
                      <a:lnTo>
                        <a:pt x="30" y="370"/>
                      </a:lnTo>
                      <a:lnTo>
                        <a:pt x="44" y="390"/>
                      </a:lnTo>
                      <a:lnTo>
                        <a:pt x="64" y="390"/>
                      </a:lnTo>
                      <a:lnTo>
                        <a:pt x="94" y="390"/>
                      </a:lnTo>
                      <a:lnTo>
                        <a:pt x="98" y="398"/>
                      </a:lnTo>
                      <a:lnTo>
                        <a:pt x="78" y="428"/>
                      </a:lnTo>
                      <a:lnTo>
                        <a:pt x="84" y="444"/>
                      </a:lnTo>
                      <a:lnTo>
                        <a:pt x="74" y="458"/>
                      </a:lnTo>
                      <a:lnTo>
                        <a:pt x="84" y="478"/>
                      </a:lnTo>
                      <a:lnTo>
                        <a:pt x="108" y="488"/>
                      </a:lnTo>
                      <a:lnTo>
                        <a:pt x="104" y="492"/>
                      </a:lnTo>
                      <a:lnTo>
                        <a:pt x="114" y="492"/>
                      </a:lnTo>
                      <a:lnTo>
                        <a:pt x="148" y="508"/>
                      </a:lnTo>
                      <a:lnTo>
                        <a:pt x="178" y="522"/>
                      </a:lnTo>
                      <a:lnTo>
                        <a:pt x="208" y="528"/>
                      </a:lnTo>
                      <a:lnTo>
                        <a:pt x="218" y="536"/>
                      </a:lnTo>
                      <a:lnTo>
                        <a:pt x="226" y="536"/>
                      </a:lnTo>
                      <a:lnTo>
                        <a:pt x="242" y="546"/>
                      </a:lnTo>
                      <a:lnTo>
                        <a:pt x="262" y="546"/>
                      </a:lnTo>
                      <a:lnTo>
                        <a:pt x="282" y="546"/>
                      </a:lnTo>
                      <a:lnTo>
                        <a:pt x="296" y="528"/>
                      </a:lnTo>
                      <a:lnTo>
                        <a:pt x="316" y="512"/>
                      </a:lnTo>
                      <a:lnTo>
                        <a:pt x="340" y="512"/>
                      </a:lnTo>
                      <a:lnTo>
                        <a:pt x="360" y="528"/>
                      </a:lnTo>
                      <a:lnTo>
                        <a:pt x="370" y="528"/>
                      </a:lnTo>
                      <a:lnTo>
                        <a:pt x="380" y="532"/>
                      </a:lnTo>
                      <a:lnTo>
                        <a:pt x="386" y="556"/>
                      </a:lnTo>
                      <a:lnTo>
                        <a:pt x="376" y="586"/>
                      </a:lnTo>
                      <a:lnTo>
                        <a:pt x="376" y="596"/>
                      </a:lnTo>
                      <a:lnTo>
                        <a:pt x="390" y="600"/>
                      </a:lnTo>
                      <a:lnTo>
                        <a:pt x="400" y="616"/>
                      </a:lnTo>
                      <a:lnTo>
                        <a:pt x="400" y="626"/>
                      </a:lnTo>
                      <a:lnTo>
                        <a:pt x="424" y="636"/>
                      </a:lnTo>
                      <a:lnTo>
                        <a:pt x="420" y="640"/>
                      </a:lnTo>
                      <a:lnTo>
                        <a:pt x="444" y="636"/>
                      </a:lnTo>
                      <a:lnTo>
                        <a:pt x="450" y="616"/>
                      </a:lnTo>
                      <a:lnTo>
                        <a:pt x="500" y="616"/>
                      </a:lnTo>
                      <a:lnTo>
                        <a:pt x="518" y="630"/>
                      </a:lnTo>
                      <a:lnTo>
                        <a:pt x="524" y="646"/>
                      </a:lnTo>
                      <a:lnTo>
                        <a:pt x="534" y="640"/>
                      </a:lnTo>
                      <a:lnTo>
                        <a:pt x="568" y="660"/>
                      </a:lnTo>
                      <a:lnTo>
                        <a:pt x="568" y="646"/>
                      </a:lnTo>
                      <a:lnTo>
                        <a:pt x="608" y="630"/>
                      </a:lnTo>
                      <a:lnTo>
                        <a:pt x="612" y="626"/>
                      </a:lnTo>
                      <a:lnTo>
                        <a:pt x="622" y="620"/>
                      </a:lnTo>
                      <a:lnTo>
                        <a:pt x="632" y="626"/>
                      </a:lnTo>
                      <a:lnTo>
                        <a:pt x="652" y="616"/>
                      </a:lnTo>
                      <a:lnTo>
                        <a:pt x="678" y="600"/>
                      </a:lnTo>
                      <a:lnTo>
                        <a:pt x="702" y="582"/>
                      </a:lnTo>
                      <a:lnTo>
                        <a:pt x="712" y="562"/>
                      </a:lnTo>
                      <a:lnTo>
                        <a:pt x="726" y="542"/>
                      </a:lnTo>
                      <a:lnTo>
                        <a:pt x="742" y="512"/>
                      </a:lnTo>
                      <a:lnTo>
                        <a:pt x="742" y="498"/>
                      </a:lnTo>
                      <a:lnTo>
                        <a:pt x="736" y="488"/>
                      </a:lnTo>
                      <a:lnTo>
                        <a:pt x="742" y="472"/>
                      </a:lnTo>
                      <a:lnTo>
                        <a:pt x="736" y="454"/>
                      </a:lnTo>
                      <a:lnTo>
                        <a:pt x="712" y="404"/>
                      </a:lnTo>
                      <a:lnTo>
                        <a:pt x="716" y="398"/>
                      </a:lnTo>
                      <a:lnTo>
                        <a:pt x="736" y="374"/>
                      </a:lnTo>
                      <a:lnTo>
                        <a:pt x="752" y="370"/>
                      </a:lnTo>
                      <a:lnTo>
                        <a:pt x="754" y="368"/>
                      </a:lnTo>
                      <a:lnTo>
                        <a:pt x="754" y="364"/>
                      </a:lnTo>
                      <a:lnTo>
                        <a:pt x="752" y="360"/>
                      </a:lnTo>
                      <a:lnTo>
                        <a:pt x="726" y="354"/>
                      </a:lnTo>
                      <a:lnTo>
                        <a:pt x="712" y="360"/>
                      </a:lnTo>
                      <a:lnTo>
                        <a:pt x="702" y="354"/>
                      </a:lnTo>
                      <a:lnTo>
                        <a:pt x="692" y="340"/>
                      </a:lnTo>
                      <a:lnTo>
                        <a:pt x="682" y="330"/>
                      </a:lnTo>
                      <a:lnTo>
                        <a:pt x="706" y="320"/>
                      </a:lnTo>
                      <a:lnTo>
                        <a:pt x="722" y="306"/>
                      </a:lnTo>
                      <a:lnTo>
                        <a:pt x="746" y="290"/>
                      </a:lnTo>
                      <a:lnTo>
                        <a:pt x="756" y="290"/>
                      </a:lnTo>
                      <a:lnTo>
                        <a:pt x="742" y="310"/>
                      </a:lnTo>
                      <a:lnTo>
                        <a:pt x="752" y="320"/>
                      </a:lnTo>
                      <a:lnTo>
                        <a:pt x="762" y="316"/>
                      </a:lnTo>
                      <a:lnTo>
                        <a:pt x="786" y="306"/>
                      </a:lnTo>
                      <a:lnTo>
                        <a:pt x="792" y="284"/>
                      </a:lnTo>
                      <a:lnTo>
                        <a:pt x="806" y="272"/>
                      </a:lnTo>
                      <a:lnTo>
                        <a:pt x="820" y="282"/>
                      </a:lnTo>
                      <a:lnTo>
                        <a:pt x="818" y="262"/>
                      </a:lnTo>
                      <a:lnTo>
                        <a:pt x="838" y="250"/>
                      </a:lnTo>
                      <a:lnTo>
                        <a:pt x="864" y="254"/>
                      </a:lnTo>
                      <a:lnTo>
                        <a:pt x="876" y="246"/>
                      </a:lnTo>
                      <a:lnTo>
                        <a:pt x="890" y="252"/>
                      </a:lnTo>
                      <a:lnTo>
                        <a:pt x="900" y="198"/>
                      </a:lnTo>
                      <a:lnTo>
                        <a:pt x="924" y="192"/>
                      </a:lnTo>
                      <a:lnTo>
                        <a:pt x="950" y="118"/>
                      </a:lnTo>
                      <a:lnTo>
                        <a:pt x="890" y="1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135"/>
                <p:cNvSpPr/>
                <p:nvPr/>
              </p:nvSpPr>
              <p:spPr bwMode="auto">
                <a:xfrm>
                  <a:off x="6399935" y="3911397"/>
                  <a:ext cx="36307" cy="45895"/>
                </a:xfrm>
                <a:custGeom>
                  <a:avLst/>
                  <a:gdLst>
                    <a:gd name="T0" fmla="*/ 2147483647 w 42"/>
                    <a:gd name="T1" fmla="*/ 0 h 54"/>
                    <a:gd name="T2" fmla="*/ 0 w 42"/>
                    <a:gd name="T3" fmla="*/ 2147483647 h 54"/>
                    <a:gd name="T4" fmla="*/ 2147483647 w 42"/>
                    <a:gd name="T5" fmla="*/ 2147483647 h 54"/>
                    <a:gd name="T6" fmla="*/ 2147483647 w 42"/>
                    <a:gd name="T7" fmla="*/ 2147483647 h 54"/>
                    <a:gd name="T8" fmla="*/ 2147483647 w 42"/>
                    <a:gd name="T9" fmla="*/ 2147483647 h 54"/>
                    <a:gd name="T10" fmla="*/ 2147483647 w 42"/>
                    <a:gd name="T11" fmla="*/ 0 h 5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54">
                      <a:moveTo>
                        <a:pt x="6" y="0"/>
                      </a:moveTo>
                      <a:lnTo>
                        <a:pt x="0" y="24"/>
                      </a:lnTo>
                      <a:lnTo>
                        <a:pt x="6" y="54"/>
                      </a:lnTo>
                      <a:lnTo>
                        <a:pt x="30" y="54"/>
                      </a:lnTo>
                      <a:lnTo>
                        <a:pt x="42" y="3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136"/>
                <p:cNvSpPr/>
                <p:nvPr/>
              </p:nvSpPr>
              <p:spPr bwMode="auto">
                <a:xfrm>
                  <a:off x="6920340" y="3561317"/>
                  <a:ext cx="34290" cy="36289"/>
                </a:xfrm>
                <a:custGeom>
                  <a:avLst/>
                  <a:gdLst>
                    <a:gd name="T0" fmla="*/ 0 w 42"/>
                    <a:gd name="T1" fmla="*/ 2147483647 h 42"/>
                    <a:gd name="T2" fmla="*/ 2147483647 w 42"/>
                    <a:gd name="T3" fmla="*/ 2147483647 h 42"/>
                    <a:gd name="T4" fmla="*/ 2147483647 w 42"/>
                    <a:gd name="T5" fmla="*/ 0 h 42"/>
                    <a:gd name="T6" fmla="*/ 2147483647 w 42"/>
                    <a:gd name="T7" fmla="*/ 2147483647 h 42"/>
                    <a:gd name="T8" fmla="*/ 2147483647 w 42"/>
                    <a:gd name="T9" fmla="*/ 2147483647 h 42"/>
                    <a:gd name="T10" fmla="*/ 2147483647 w 42"/>
                    <a:gd name="T11" fmla="*/ 2147483647 h 42"/>
                    <a:gd name="T12" fmla="*/ 0 w 42"/>
                    <a:gd name="T13" fmla="*/ 2147483647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2" h="42">
                      <a:moveTo>
                        <a:pt x="0" y="30"/>
                      </a:moveTo>
                      <a:lnTo>
                        <a:pt x="12" y="12"/>
                      </a:lnTo>
                      <a:lnTo>
                        <a:pt x="30" y="0"/>
                      </a:lnTo>
                      <a:lnTo>
                        <a:pt x="42" y="12"/>
                      </a:lnTo>
                      <a:lnTo>
                        <a:pt x="30" y="30"/>
                      </a:lnTo>
                      <a:lnTo>
                        <a:pt x="12" y="4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137"/>
                <p:cNvSpPr/>
                <p:nvPr/>
              </p:nvSpPr>
              <p:spPr bwMode="auto">
                <a:xfrm>
                  <a:off x="7104902" y="3471662"/>
                  <a:ext cx="20171" cy="62971"/>
                </a:xfrm>
                <a:custGeom>
                  <a:avLst/>
                  <a:gdLst>
                    <a:gd name="T0" fmla="*/ 0 w 24"/>
                    <a:gd name="T1" fmla="*/ 2147483647 h 72"/>
                    <a:gd name="T2" fmla="*/ 0 w 24"/>
                    <a:gd name="T3" fmla="*/ 2147483647 h 72"/>
                    <a:gd name="T4" fmla="*/ 2147483647 w 24"/>
                    <a:gd name="T5" fmla="*/ 0 h 72"/>
                    <a:gd name="T6" fmla="*/ 2147483647 w 24"/>
                    <a:gd name="T7" fmla="*/ 2147483647 h 72"/>
                    <a:gd name="T8" fmla="*/ 2147483647 w 24"/>
                    <a:gd name="T9" fmla="*/ 2147483647 h 72"/>
                    <a:gd name="T10" fmla="*/ 0 w 24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4" h="72">
                      <a:moveTo>
                        <a:pt x="0" y="42"/>
                      </a:moveTo>
                      <a:lnTo>
                        <a:pt x="0" y="18"/>
                      </a:lnTo>
                      <a:lnTo>
                        <a:pt x="24" y="0"/>
                      </a:lnTo>
                      <a:lnTo>
                        <a:pt x="24" y="24"/>
                      </a:lnTo>
                      <a:lnTo>
                        <a:pt x="6" y="7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Freeform 138"/>
                <p:cNvSpPr/>
                <p:nvPr/>
              </p:nvSpPr>
              <p:spPr bwMode="auto">
                <a:xfrm>
                  <a:off x="7254166" y="3308363"/>
                  <a:ext cx="29248" cy="46962"/>
                </a:xfrm>
                <a:custGeom>
                  <a:avLst/>
                  <a:gdLst>
                    <a:gd name="T0" fmla="*/ 0 w 36"/>
                    <a:gd name="T1" fmla="*/ 2147483647 h 54"/>
                    <a:gd name="T2" fmla="*/ 2147483647 w 36"/>
                    <a:gd name="T3" fmla="*/ 2147483647 h 54"/>
                    <a:gd name="T4" fmla="*/ 2147483647 w 36"/>
                    <a:gd name="T5" fmla="*/ 2147483647 h 54"/>
                    <a:gd name="T6" fmla="*/ 2147483647 w 36"/>
                    <a:gd name="T7" fmla="*/ 2147483647 h 54"/>
                    <a:gd name="T8" fmla="*/ 2147483647 w 36"/>
                    <a:gd name="T9" fmla="*/ 2147483647 h 54"/>
                    <a:gd name="T10" fmla="*/ 2147483647 w 36"/>
                    <a:gd name="T11" fmla="*/ 0 h 54"/>
                    <a:gd name="T12" fmla="*/ 0 w 36"/>
                    <a:gd name="T13" fmla="*/ 2147483647 h 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54">
                      <a:moveTo>
                        <a:pt x="0" y="18"/>
                      </a:moveTo>
                      <a:lnTo>
                        <a:pt x="6" y="36"/>
                      </a:lnTo>
                      <a:lnTo>
                        <a:pt x="12" y="54"/>
                      </a:lnTo>
                      <a:lnTo>
                        <a:pt x="30" y="42"/>
                      </a:lnTo>
                      <a:lnTo>
                        <a:pt x="36" y="18"/>
                      </a:lnTo>
                      <a:lnTo>
                        <a:pt x="3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Freeform 139"/>
                <p:cNvSpPr/>
                <p:nvPr/>
              </p:nvSpPr>
              <p:spPr bwMode="auto">
                <a:xfrm>
                  <a:off x="7289465" y="3067149"/>
                  <a:ext cx="218852" cy="251887"/>
                </a:xfrm>
                <a:custGeom>
                  <a:avLst/>
                  <a:gdLst>
                    <a:gd name="T0" fmla="*/ 2147483647 w 264"/>
                    <a:gd name="T1" fmla="*/ 2147483647 h 289"/>
                    <a:gd name="T2" fmla="*/ 2147483647 w 264"/>
                    <a:gd name="T3" fmla="*/ 2147483647 h 289"/>
                    <a:gd name="T4" fmla="*/ 2147483647 w 264"/>
                    <a:gd name="T5" fmla="*/ 2147483647 h 289"/>
                    <a:gd name="T6" fmla="*/ 2147483647 w 264"/>
                    <a:gd name="T7" fmla="*/ 2147483647 h 289"/>
                    <a:gd name="T8" fmla="*/ 2147483647 w 264"/>
                    <a:gd name="T9" fmla="*/ 2147483647 h 289"/>
                    <a:gd name="T10" fmla="*/ 2147483647 w 264"/>
                    <a:gd name="T11" fmla="*/ 2147483647 h 289"/>
                    <a:gd name="T12" fmla="*/ 2147483647 w 264"/>
                    <a:gd name="T13" fmla="*/ 2147483647 h 289"/>
                    <a:gd name="T14" fmla="*/ 2147483647 w 264"/>
                    <a:gd name="T15" fmla="*/ 2147483647 h 289"/>
                    <a:gd name="T16" fmla="*/ 2147483647 w 264"/>
                    <a:gd name="T17" fmla="*/ 2147483647 h 289"/>
                    <a:gd name="T18" fmla="*/ 2147483647 w 264"/>
                    <a:gd name="T19" fmla="*/ 2147483647 h 289"/>
                    <a:gd name="T20" fmla="*/ 2147483647 w 264"/>
                    <a:gd name="T21" fmla="*/ 0 h 289"/>
                    <a:gd name="T22" fmla="*/ 2147483647 w 264"/>
                    <a:gd name="T23" fmla="*/ 2147483647 h 289"/>
                    <a:gd name="T24" fmla="*/ 2147483647 w 264"/>
                    <a:gd name="T25" fmla="*/ 2147483647 h 289"/>
                    <a:gd name="T26" fmla="*/ 2147483647 w 264"/>
                    <a:gd name="T27" fmla="*/ 2147483647 h 289"/>
                    <a:gd name="T28" fmla="*/ 2147483647 w 264"/>
                    <a:gd name="T29" fmla="*/ 2147483647 h 289"/>
                    <a:gd name="T30" fmla="*/ 2147483647 w 264"/>
                    <a:gd name="T31" fmla="*/ 2147483647 h 289"/>
                    <a:gd name="T32" fmla="*/ 2147483647 w 264"/>
                    <a:gd name="T33" fmla="*/ 2147483647 h 289"/>
                    <a:gd name="T34" fmla="*/ 2147483647 w 264"/>
                    <a:gd name="T35" fmla="*/ 2147483647 h 289"/>
                    <a:gd name="T36" fmla="*/ 2147483647 w 264"/>
                    <a:gd name="T37" fmla="*/ 2147483647 h 289"/>
                    <a:gd name="T38" fmla="*/ 2147483647 w 264"/>
                    <a:gd name="T39" fmla="*/ 2147483647 h 289"/>
                    <a:gd name="T40" fmla="*/ 2147483647 w 264"/>
                    <a:gd name="T41" fmla="*/ 2147483647 h 289"/>
                    <a:gd name="T42" fmla="*/ 2147483647 w 264"/>
                    <a:gd name="T43" fmla="*/ 2147483647 h 289"/>
                    <a:gd name="T44" fmla="*/ 2147483647 w 264"/>
                    <a:gd name="T45" fmla="*/ 2147483647 h 289"/>
                    <a:gd name="T46" fmla="*/ 2147483647 w 264"/>
                    <a:gd name="T47" fmla="*/ 2147483647 h 289"/>
                    <a:gd name="T48" fmla="*/ 2147483647 w 264"/>
                    <a:gd name="T49" fmla="*/ 2147483647 h 289"/>
                    <a:gd name="T50" fmla="*/ 2147483647 w 264"/>
                    <a:gd name="T51" fmla="*/ 2147483647 h 289"/>
                    <a:gd name="T52" fmla="*/ 2147483647 w 264"/>
                    <a:gd name="T53" fmla="*/ 2147483647 h 289"/>
                    <a:gd name="T54" fmla="*/ 2147483647 w 264"/>
                    <a:gd name="T55" fmla="*/ 2147483647 h 289"/>
                    <a:gd name="T56" fmla="*/ 2147483647 w 264"/>
                    <a:gd name="T57" fmla="*/ 2147483647 h 289"/>
                    <a:gd name="T58" fmla="*/ 2147483647 w 264"/>
                    <a:gd name="T59" fmla="*/ 2147483647 h 289"/>
                    <a:gd name="T60" fmla="*/ 2147483647 w 264"/>
                    <a:gd name="T61" fmla="*/ 2147483647 h 289"/>
                    <a:gd name="T62" fmla="*/ 2147483647 w 264"/>
                    <a:gd name="T63" fmla="*/ 2147483647 h 289"/>
                    <a:gd name="T64" fmla="*/ 2147483647 w 264"/>
                    <a:gd name="T65" fmla="*/ 2147483647 h 289"/>
                    <a:gd name="T66" fmla="*/ 0 w 264"/>
                    <a:gd name="T67" fmla="*/ 2147483647 h 289"/>
                    <a:gd name="T68" fmla="*/ 2147483647 w 264"/>
                    <a:gd name="T69" fmla="*/ 2147483647 h 2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64" h="289">
                      <a:moveTo>
                        <a:pt x="6" y="247"/>
                      </a:moveTo>
                      <a:lnTo>
                        <a:pt x="42" y="235"/>
                      </a:lnTo>
                      <a:lnTo>
                        <a:pt x="66" y="235"/>
                      </a:lnTo>
                      <a:lnTo>
                        <a:pt x="108" y="199"/>
                      </a:lnTo>
                      <a:lnTo>
                        <a:pt x="138" y="187"/>
                      </a:lnTo>
                      <a:lnTo>
                        <a:pt x="144" y="157"/>
                      </a:lnTo>
                      <a:lnTo>
                        <a:pt x="156" y="109"/>
                      </a:lnTo>
                      <a:lnTo>
                        <a:pt x="156" y="72"/>
                      </a:lnTo>
                      <a:lnTo>
                        <a:pt x="174" y="48"/>
                      </a:lnTo>
                      <a:lnTo>
                        <a:pt x="174" y="18"/>
                      </a:lnTo>
                      <a:lnTo>
                        <a:pt x="186" y="0"/>
                      </a:lnTo>
                      <a:lnTo>
                        <a:pt x="210" y="18"/>
                      </a:lnTo>
                      <a:lnTo>
                        <a:pt x="246" y="30"/>
                      </a:lnTo>
                      <a:lnTo>
                        <a:pt x="264" y="30"/>
                      </a:lnTo>
                      <a:lnTo>
                        <a:pt x="240" y="54"/>
                      </a:lnTo>
                      <a:lnTo>
                        <a:pt x="222" y="66"/>
                      </a:lnTo>
                      <a:lnTo>
                        <a:pt x="210" y="85"/>
                      </a:lnTo>
                      <a:lnTo>
                        <a:pt x="180" y="60"/>
                      </a:lnTo>
                      <a:lnTo>
                        <a:pt x="162" y="97"/>
                      </a:lnTo>
                      <a:lnTo>
                        <a:pt x="186" y="139"/>
                      </a:lnTo>
                      <a:lnTo>
                        <a:pt x="168" y="169"/>
                      </a:lnTo>
                      <a:lnTo>
                        <a:pt x="162" y="193"/>
                      </a:lnTo>
                      <a:lnTo>
                        <a:pt x="162" y="235"/>
                      </a:lnTo>
                      <a:lnTo>
                        <a:pt x="150" y="247"/>
                      </a:lnTo>
                      <a:lnTo>
                        <a:pt x="138" y="241"/>
                      </a:lnTo>
                      <a:lnTo>
                        <a:pt x="126" y="247"/>
                      </a:lnTo>
                      <a:lnTo>
                        <a:pt x="102" y="247"/>
                      </a:lnTo>
                      <a:lnTo>
                        <a:pt x="90" y="247"/>
                      </a:lnTo>
                      <a:lnTo>
                        <a:pt x="66" y="271"/>
                      </a:lnTo>
                      <a:lnTo>
                        <a:pt x="60" y="259"/>
                      </a:lnTo>
                      <a:lnTo>
                        <a:pt x="48" y="265"/>
                      </a:lnTo>
                      <a:lnTo>
                        <a:pt x="36" y="271"/>
                      </a:lnTo>
                      <a:lnTo>
                        <a:pt x="12" y="289"/>
                      </a:lnTo>
                      <a:lnTo>
                        <a:pt x="0" y="259"/>
                      </a:lnTo>
                      <a:lnTo>
                        <a:pt x="6" y="24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Freeform 140"/>
                <p:cNvSpPr/>
                <p:nvPr/>
              </p:nvSpPr>
              <p:spPr bwMode="auto">
                <a:xfrm>
                  <a:off x="7443771" y="2835540"/>
                  <a:ext cx="39333" cy="205992"/>
                </a:xfrm>
                <a:custGeom>
                  <a:avLst/>
                  <a:gdLst>
                    <a:gd name="T0" fmla="*/ 2147483647 w 48"/>
                    <a:gd name="T1" fmla="*/ 2147483647 h 234"/>
                    <a:gd name="T2" fmla="*/ 2147483647 w 48"/>
                    <a:gd name="T3" fmla="*/ 2147483647 h 234"/>
                    <a:gd name="T4" fmla="*/ 2147483647 w 48"/>
                    <a:gd name="T5" fmla="*/ 2147483647 h 234"/>
                    <a:gd name="T6" fmla="*/ 0 w 48"/>
                    <a:gd name="T7" fmla="*/ 2147483647 h 234"/>
                    <a:gd name="T8" fmla="*/ 2147483647 w 48"/>
                    <a:gd name="T9" fmla="*/ 2147483647 h 234"/>
                    <a:gd name="T10" fmla="*/ 2147483647 w 48"/>
                    <a:gd name="T11" fmla="*/ 0 h 234"/>
                    <a:gd name="T12" fmla="*/ 2147483647 w 48"/>
                    <a:gd name="T13" fmla="*/ 2147483647 h 234"/>
                    <a:gd name="T14" fmla="*/ 2147483647 w 48"/>
                    <a:gd name="T15" fmla="*/ 2147483647 h 234"/>
                    <a:gd name="T16" fmla="*/ 2147483647 w 48"/>
                    <a:gd name="T17" fmla="*/ 2147483647 h 234"/>
                    <a:gd name="T18" fmla="*/ 2147483647 w 48"/>
                    <a:gd name="T19" fmla="*/ 2147483647 h 234"/>
                    <a:gd name="T20" fmla="*/ 2147483647 w 48"/>
                    <a:gd name="T21" fmla="*/ 2147483647 h 234"/>
                    <a:gd name="T22" fmla="*/ 2147483647 w 48"/>
                    <a:gd name="T23" fmla="*/ 2147483647 h 234"/>
                    <a:gd name="T24" fmla="*/ 2147483647 w 48"/>
                    <a:gd name="T25" fmla="*/ 2147483647 h 234"/>
                    <a:gd name="T26" fmla="*/ 2147483647 w 48"/>
                    <a:gd name="T27" fmla="*/ 2147483647 h 23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48" h="234">
                      <a:moveTo>
                        <a:pt x="12" y="222"/>
                      </a:moveTo>
                      <a:lnTo>
                        <a:pt x="12" y="180"/>
                      </a:lnTo>
                      <a:lnTo>
                        <a:pt x="6" y="90"/>
                      </a:lnTo>
                      <a:lnTo>
                        <a:pt x="0" y="66"/>
                      </a:lnTo>
                      <a:lnTo>
                        <a:pt x="6" y="30"/>
                      </a:lnTo>
                      <a:lnTo>
                        <a:pt x="12" y="0"/>
                      </a:lnTo>
                      <a:lnTo>
                        <a:pt x="24" y="36"/>
                      </a:lnTo>
                      <a:lnTo>
                        <a:pt x="24" y="60"/>
                      </a:lnTo>
                      <a:lnTo>
                        <a:pt x="48" y="156"/>
                      </a:lnTo>
                      <a:lnTo>
                        <a:pt x="30" y="144"/>
                      </a:lnTo>
                      <a:lnTo>
                        <a:pt x="24" y="168"/>
                      </a:lnTo>
                      <a:lnTo>
                        <a:pt x="24" y="198"/>
                      </a:lnTo>
                      <a:lnTo>
                        <a:pt x="42" y="234"/>
                      </a:lnTo>
                      <a:lnTo>
                        <a:pt x="12" y="22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141"/>
                <p:cNvSpPr/>
                <p:nvPr/>
              </p:nvSpPr>
              <p:spPr bwMode="auto">
                <a:xfrm>
                  <a:off x="7093809" y="3592270"/>
                  <a:ext cx="89760" cy="131280"/>
                </a:xfrm>
                <a:custGeom>
                  <a:avLst/>
                  <a:gdLst>
                    <a:gd name="T0" fmla="*/ 2147483647 w 108"/>
                    <a:gd name="T1" fmla="*/ 2147483647 h 151"/>
                    <a:gd name="T2" fmla="*/ 0 w 108"/>
                    <a:gd name="T3" fmla="*/ 2147483647 h 151"/>
                    <a:gd name="T4" fmla="*/ 2147483647 w 108"/>
                    <a:gd name="T5" fmla="*/ 2147483647 h 151"/>
                    <a:gd name="T6" fmla="*/ 2147483647 w 108"/>
                    <a:gd name="T7" fmla="*/ 2147483647 h 151"/>
                    <a:gd name="T8" fmla="*/ 2147483647 w 108"/>
                    <a:gd name="T9" fmla="*/ 2147483647 h 151"/>
                    <a:gd name="T10" fmla="*/ 2147483647 w 108"/>
                    <a:gd name="T11" fmla="*/ 2147483647 h 151"/>
                    <a:gd name="T12" fmla="*/ 2147483647 w 108"/>
                    <a:gd name="T13" fmla="*/ 2147483647 h 151"/>
                    <a:gd name="T14" fmla="*/ 2147483647 w 108"/>
                    <a:gd name="T15" fmla="*/ 2147483647 h 151"/>
                    <a:gd name="T16" fmla="*/ 2147483647 w 108"/>
                    <a:gd name="T17" fmla="*/ 2147483647 h 151"/>
                    <a:gd name="T18" fmla="*/ 2147483647 w 108"/>
                    <a:gd name="T19" fmla="*/ 2147483647 h 151"/>
                    <a:gd name="T20" fmla="*/ 2147483647 w 108"/>
                    <a:gd name="T21" fmla="*/ 2147483647 h 151"/>
                    <a:gd name="T22" fmla="*/ 2147483647 w 108"/>
                    <a:gd name="T23" fmla="*/ 2147483647 h 151"/>
                    <a:gd name="T24" fmla="*/ 2147483647 w 108"/>
                    <a:gd name="T25" fmla="*/ 2147483647 h 151"/>
                    <a:gd name="T26" fmla="*/ 2147483647 w 108"/>
                    <a:gd name="T27" fmla="*/ 0 h 151"/>
                    <a:gd name="T28" fmla="*/ 2147483647 w 108"/>
                    <a:gd name="T29" fmla="*/ 2147483647 h 15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8" h="151">
                      <a:moveTo>
                        <a:pt x="12" y="18"/>
                      </a:moveTo>
                      <a:lnTo>
                        <a:pt x="0" y="42"/>
                      </a:lnTo>
                      <a:lnTo>
                        <a:pt x="6" y="72"/>
                      </a:lnTo>
                      <a:lnTo>
                        <a:pt x="18" y="85"/>
                      </a:lnTo>
                      <a:lnTo>
                        <a:pt x="36" y="91"/>
                      </a:lnTo>
                      <a:lnTo>
                        <a:pt x="72" y="109"/>
                      </a:lnTo>
                      <a:lnTo>
                        <a:pt x="78" y="139"/>
                      </a:lnTo>
                      <a:lnTo>
                        <a:pt x="108" y="151"/>
                      </a:lnTo>
                      <a:lnTo>
                        <a:pt x="102" y="127"/>
                      </a:lnTo>
                      <a:lnTo>
                        <a:pt x="78" y="91"/>
                      </a:lnTo>
                      <a:lnTo>
                        <a:pt x="42" y="66"/>
                      </a:lnTo>
                      <a:lnTo>
                        <a:pt x="48" y="48"/>
                      </a:lnTo>
                      <a:lnTo>
                        <a:pt x="54" y="12"/>
                      </a:lnTo>
                      <a:lnTo>
                        <a:pt x="30" y="0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142"/>
                <p:cNvSpPr/>
                <p:nvPr/>
              </p:nvSpPr>
              <p:spPr bwMode="auto">
                <a:xfrm>
                  <a:off x="7130117" y="3744895"/>
                  <a:ext cx="73623" cy="61905"/>
                </a:xfrm>
                <a:custGeom>
                  <a:avLst/>
                  <a:gdLst>
                    <a:gd name="T0" fmla="*/ 0 w 90"/>
                    <a:gd name="T1" fmla="*/ 2147483647 h 72"/>
                    <a:gd name="T2" fmla="*/ 2147483647 w 90"/>
                    <a:gd name="T3" fmla="*/ 2147483647 h 72"/>
                    <a:gd name="T4" fmla="*/ 2147483647 w 90"/>
                    <a:gd name="T5" fmla="*/ 2147483647 h 72"/>
                    <a:gd name="T6" fmla="*/ 2147483647 w 90"/>
                    <a:gd name="T7" fmla="*/ 0 h 72"/>
                    <a:gd name="T8" fmla="*/ 2147483647 w 90"/>
                    <a:gd name="T9" fmla="*/ 2147483647 h 72"/>
                    <a:gd name="T10" fmla="*/ 2147483647 w 90"/>
                    <a:gd name="T11" fmla="*/ 2147483647 h 72"/>
                    <a:gd name="T12" fmla="*/ 2147483647 w 90"/>
                    <a:gd name="T13" fmla="*/ 2147483647 h 72"/>
                    <a:gd name="T14" fmla="*/ 2147483647 w 90"/>
                    <a:gd name="T15" fmla="*/ 2147483647 h 72"/>
                    <a:gd name="T16" fmla="*/ 2147483647 w 90"/>
                    <a:gd name="T17" fmla="*/ 2147483647 h 72"/>
                    <a:gd name="T18" fmla="*/ 0 w 90"/>
                    <a:gd name="T19" fmla="*/ 2147483647 h 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0" h="72">
                      <a:moveTo>
                        <a:pt x="0" y="54"/>
                      </a:moveTo>
                      <a:lnTo>
                        <a:pt x="18" y="24"/>
                      </a:lnTo>
                      <a:lnTo>
                        <a:pt x="42" y="24"/>
                      </a:lnTo>
                      <a:lnTo>
                        <a:pt x="60" y="0"/>
                      </a:lnTo>
                      <a:lnTo>
                        <a:pt x="90" y="24"/>
                      </a:lnTo>
                      <a:lnTo>
                        <a:pt x="90" y="72"/>
                      </a:lnTo>
                      <a:lnTo>
                        <a:pt x="60" y="60"/>
                      </a:lnTo>
                      <a:lnTo>
                        <a:pt x="42" y="60"/>
                      </a:lnTo>
                      <a:lnTo>
                        <a:pt x="24" y="48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143"/>
                <p:cNvSpPr/>
                <p:nvPr/>
              </p:nvSpPr>
              <p:spPr bwMode="auto">
                <a:xfrm>
                  <a:off x="6594582" y="2888907"/>
                  <a:ext cx="494184" cy="262560"/>
                </a:xfrm>
                <a:custGeom>
                  <a:avLst/>
                  <a:gdLst>
                    <a:gd name="T0" fmla="*/ 2147483647 w 595"/>
                    <a:gd name="T1" fmla="*/ 2147483647 h 301"/>
                    <a:gd name="T2" fmla="*/ 2147483647 w 595"/>
                    <a:gd name="T3" fmla="*/ 2147483647 h 301"/>
                    <a:gd name="T4" fmla="*/ 2147483647 w 595"/>
                    <a:gd name="T5" fmla="*/ 2147483647 h 301"/>
                    <a:gd name="T6" fmla="*/ 2147483647 w 595"/>
                    <a:gd name="T7" fmla="*/ 2147483647 h 301"/>
                    <a:gd name="T8" fmla="*/ 2147483647 w 595"/>
                    <a:gd name="T9" fmla="*/ 2147483647 h 301"/>
                    <a:gd name="T10" fmla="*/ 2147483647 w 595"/>
                    <a:gd name="T11" fmla="*/ 2147483647 h 301"/>
                    <a:gd name="T12" fmla="*/ 2147483647 w 595"/>
                    <a:gd name="T13" fmla="*/ 2147483647 h 301"/>
                    <a:gd name="T14" fmla="*/ 2147483647 w 595"/>
                    <a:gd name="T15" fmla="*/ 2147483647 h 301"/>
                    <a:gd name="T16" fmla="*/ 2147483647 w 595"/>
                    <a:gd name="T17" fmla="*/ 2147483647 h 301"/>
                    <a:gd name="T18" fmla="*/ 2147483647 w 595"/>
                    <a:gd name="T19" fmla="*/ 2147483647 h 301"/>
                    <a:gd name="T20" fmla="*/ 2147483647 w 595"/>
                    <a:gd name="T21" fmla="*/ 2147483647 h 301"/>
                    <a:gd name="T22" fmla="*/ 2147483647 w 595"/>
                    <a:gd name="T23" fmla="*/ 2147483647 h 301"/>
                    <a:gd name="T24" fmla="*/ 2147483647 w 595"/>
                    <a:gd name="T25" fmla="*/ 2147483647 h 301"/>
                    <a:gd name="T26" fmla="*/ 2147483647 w 595"/>
                    <a:gd name="T27" fmla="*/ 2147483647 h 301"/>
                    <a:gd name="T28" fmla="*/ 2147483647 w 595"/>
                    <a:gd name="T29" fmla="*/ 2147483647 h 301"/>
                    <a:gd name="T30" fmla="*/ 2147483647 w 595"/>
                    <a:gd name="T31" fmla="*/ 2147483647 h 301"/>
                    <a:gd name="T32" fmla="*/ 2147483647 w 595"/>
                    <a:gd name="T33" fmla="*/ 2147483647 h 301"/>
                    <a:gd name="T34" fmla="*/ 2147483647 w 595"/>
                    <a:gd name="T35" fmla="*/ 2147483647 h 301"/>
                    <a:gd name="T36" fmla="*/ 2147483647 w 595"/>
                    <a:gd name="T37" fmla="*/ 2147483647 h 301"/>
                    <a:gd name="T38" fmla="*/ 2147483647 w 595"/>
                    <a:gd name="T39" fmla="*/ 2147483647 h 301"/>
                    <a:gd name="T40" fmla="*/ 2147483647 w 595"/>
                    <a:gd name="T41" fmla="*/ 2147483647 h 301"/>
                    <a:gd name="T42" fmla="*/ 2147483647 w 595"/>
                    <a:gd name="T43" fmla="*/ 0 h 301"/>
                    <a:gd name="T44" fmla="*/ 2147483647 w 595"/>
                    <a:gd name="T45" fmla="*/ 2147483647 h 301"/>
                    <a:gd name="T46" fmla="*/ 2147483647 w 595"/>
                    <a:gd name="T47" fmla="*/ 2147483647 h 301"/>
                    <a:gd name="T48" fmla="*/ 2147483647 w 595"/>
                    <a:gd name="T49" fmla="*/ 2147483647 h 301"/>
                    <a:gd name="T50" fmla="*/ 2147483647 w 595"/>
                    <a:gd name="T51" fmla="*/ 2147483647 h 301"/>
                    <a:gd name="T52" fmla="*/ 2147483647 w 595"/>
                    <a:gd name="T53" fmla="*/ 2147483647 h 301"/>
                    <a:gd name="T54" fmla="*/ 0 w 595"/>
                    <a:gd name="T55" fmla="*/ 2147483647 h 301"/>
                    <a:gd name="T56" fmla="*/ 2147483647 w 595"/>
                    <a:gd name="T57" fmla="*/ 2147483647 h 301"/>
                    <a:gd name="T58" fmla="*/ 2147483647 w 595"/>
                    <a:gd name="T59" fmla="*/ 2147483647 h 30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595" h="301">
                      <a:moveTo>
                        <a:pt x="42" y="126"/>
                      </a:moveTo>
                      <a:lnTo>
                        <a:pt x="48" y="186"/>
                      </a:lnTo>
                      <a:lnTo>
                        <a:pt x="127" y="210"/>
                      </a:lnTo>
                      <a:lnTo>
                        <a:pt x="181" y="264"/>
                      </a:lnTo>
                      <a:lnTo>
                        <a:pt x="253" y="270"/>
                      </a:lnTo>
                      <a:lnTo>
                        <a:pt x="313" y="301"/>
                      </a:lnTo>
                      <a:lnTo>
                        <a:pt x="379" y="258"/>
                      </a:lnTo>
                      <a:lnTo>
                        <a:pt x="445" y="252"/>
                      </a:lnTo>
                      <a:lnTo>
                        <a:pt x="457" y="210"/>
                      </a:lnTo>
                      <a:lnTo>
                        <a:pt x="499" y="192"/>
                      </a:lnTo>
                      <a:lnTo>
                        <a:pt x="541" y="174"/>
                      </a:lnTo>
                      <a:lnTo>
                        <a:pt x="595" y="156"/>
                      </a:lnTo>
                      <a:lnTo>
                        <a:pt x="583" y="132"/>
                      </a:lnTo>
                      <a:lnTo>
                        <a:pt x="529" y="126"/>
                      </a:lnTo>
                      <a:lnTo>
                        <a:pt x="529" y="96"/>
                      </a:lnTo>
                      <a:lnTo>
                        <a:pt x="541" y="72"/>
                      </a:lnTo>
                      <a:lnTo>
                        <a:pt x="499" y="60"/>
                      </a:lnTo>
                      <a:lnTo>
                        <a:pt x="403" y="84"/>
                      </a:lnTo>
                      <a:lnTo>
                        <a:pt x="367" y="54"/>
                      </a:lnTo>
                      <a:lnTo>
                        <a:pt x="307" y="54"/>
                      </a:lnTo>
                      <a:lnTo>
                        <a:pt x="289" y="36"/>
                      </a:lnTo>
                      <a:lnTo>
                        <a:pt x="217" y="0"/>
                      </a:lnTo>
                      <a:lnTo>
                        <a:pt x="193" y="30"/>
                      </a:lnTo>
                      <a:lnTo>
                        <a:pt x="169" y="66"/>
                      </a:lnTo>
                      <a:lnTo>
                        <a:pt x="121" y="48"/>
                      </a:lnTo>
                      <a:lnTo>
                        <a:pt x="54" y="54"/>
                      </a:lnTo>
                      <a:lnTo>
                        <a:pt x="12" y="78"/>
                      </a:lnTo>
                      <a:lnTo>
                        <a:pt x="0" y="102"/>
                      </a:lnTo>
                      <a:lnTo>
                        <a:pt x="6" y="108"/>
                      </a:lnTo>
                      <a:lnTo>
                        <a:pt x="42" y="12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Line 449"/>
                <p:cNvSpPr>
                  <a:spLocks noChangeShapeType="1"/>
                </p:cNvSpPr>
                <p:nvPr/>
              </p:nvSpPr>
              <p:spPr bwMode="auto">
                <a:xfrm>
                  <a:off x="7069604" y="3604010"/>
                  <a:ext cx="0" cy="0"/>
                </a:xfrm>
                <a:prstGeom prst="line">
                  <a:avLst/>
                </a:pr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Freeform 145"/>
                <p:cNvSpPr/>
                <p:nvPr/>
              </p:nvSpPr>
              <p:spPr bwMode="auto">
                <a:xfrm>
                  <a:off x="7164406" y="3123716"/>
                  <a:ext cx="78666" cy="104597"/>
                </a:xfrm>
                <a:custGeom>
                  <a:avLst/>
                  <a:gdLst>
                    <a:gd name="T0" fmla="*/ 2147483647 w 78"/>
                    <a:gd name="T1" fmla="*/ 2147483647 h 98"/>
                    <a:gd name="T2" fmla="*/ 2147483647 w 78"/>
                    <a:gd name="T3" fmla="*/ 2147483647 h 98"/>
                    <a:gd name="T4" fmla="*/ 2147483647 w 78"/>
                    <a:gd name="T5" fmla="*/ 2147483647 h 98"/>
                    <a:gd name="T6" fmla="*/ 2147483647 w 78"/>
                    <a:gd name="T7" fmla="*/ 2147483647 h 98"/>
                    <a:gd name="T8" fmla="*/ 0 w 78"/>
                    <a:gd name="T9" fmla="*/ 2147483647 h 98"/>
                    <a:gd name="T10" fmla="*/ 0 w 78"/>
                    <a:gd name="T11" fmla="*/ 2147483647 h 98"/>
                    <a:gd name="T12" fmla="*/ 2147483647 w 78"/>
                    <a:gd name="T13" fmla="*/ 2147483647 h 98"/>
                    <a:gd name="T14" fmla="*/ 2147483647 w 78"/>
                    <a:gd name="T15" fmla="*/ 2147483647 h 98"/>
                    <a:gd name="T16" fmla="*/ 2147483647 w 78"/>
                    <a:gd name="T17" fmla="*/ 2147483647 h 98"/>
                    <a:gd name="T18" fmla="*/ 2147483647 w 78"/>
                    <a:gd name="T19" fmla="*/ 2147483647 h 98"/>
                    <a:gd name="T20" fmla="*/ 2147483647 w 78"/>
                    <a:gd name="T21" fmla="*/ 2147483647 h 98"/>
                    <a:gd name="T22" fmla="*/ 2147483647 w 78"/>
                    <a:gd name="T23" fmla="*/ 2147483647 h 98"/>
                    <a:gd name="T24" fmla="*/ 2147483647 w 78"/>
                    <a:gd name="T25" fmla="*/ 2147483647 h 98"/>
                    <a:gd name="T26" fmla="*/ 2147483647 w 78"/>
                    <a:gd name="T27" fmla="*/ 2147483647 h 98"/>
                    <a:gd name="T28" fmla="*/ 2147483647 w 78"/>
                    <a:gd name="T29" fmla="*/ 2147483647 h 98"/>
                    <a:gd name="T30" fmla="*/ 2147483647 w 78"/>
                    <a:gd name="T31" fmla="*/ 2147483647 h 98"/>
                    <a:gd name="T32" fmla="*/ 2147483647 w 78"/>
                    <a:gd name="T33" fmla="*/ 2147483647 h 98"/>
                    <a:gd name="T34" fmla="*/ 2147483647 w 78"/>
                    <a:gd name="T35" fmla="*/ 2147483647 h 98"/>
                    <a:gd name="T36" fmla="*/ 2147483647 w 78"/>
                    <a:gd name="T37" fmla="*/ 2147483647 h 98"/>
                    <a:gd name="T38" fmla="*/ 2147483647 w 78"/>
                    <a:gd name="T39" fmla="*/ 2147483647 h 98"/>
                    <a:gd name="T40" fmla="*/ 2147483647 w 78"/>
                    <a:gd name="T41" fmla="*/ 2147483647 h 98"/>
                    <a:gd name="T42" fmla="*/ 2147483647 w 78"/>
                    <a:gd name="T43" fmla="*/ 2147483647 h 98"/>
                    <a:gd name="T44" fmla="*/ 2147483647 w 78"/>
                    <a:gd name="T45" fmla="*/ 2147483647 h 98"/>
                    <a:gd name="T46" fmla="*/ 2147483647 w 78"/>
                    <a:gd name="T47" fmla="*/ 2147483647 h 98"/>
                    <a:gd name="T48" fmla="*/ 2147483647 w 78"/>
                    <a:gd name="T49" fmla="*/ 2147483647 h 98"/>
                    <a:gd name="T50" fmla="*/ 2147483647 w 78"/>
                    <a:gd name="T51" fmla="*/ 2147483647 h 98"/>
                    <a:gd name="T52" fmla="*/ 2147483647 w 78"/>
                    <a:gd name="T53" fmla="*/ 2147483647 h 98"/>
                    <a:gd name="T54" fmla="*/ 2147483647 w 78"/>
                    <a:gd name="T55" fmla="*/ 2147483647 h 98"/>
                    <a:gd name="T56" fmla="*/ 2147483647 w 78"/>
                    <a:gd name="T57" fmla="*/ 2147483647 h 98"/>
                    <a:gd name="T58" fmla="*/ 2147483647 w 78"/>
                    <a:gd name="T59" fmla="*/ 2147483647 h 98"/>
                    <a:gd name="T60" fmla="*/ 2147483647 w 78"/>
                    <a:gd name="T61" fmla="*/ 2147483647 h 98"/>
                    <a:gd name="T62" fmla="*/ 2147483647 w 78"/>
                    <a:gd name="T63" fmla="*/ 0 h 98"/>
                    <a:gd name="T64" fmla="*/ 2147483647 w 78"/>
                    <a:gd name="T65" fmla="*/ 2147483647 h 9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8" h="98">
                      <a:moveTo>
                        <a:pt x="32" y="12"/>
                      </a:moveTo>
                      <a:lnTo>
                        <a:pt x="34" y="32"/>
                      </a:lnTo>
                      <a:lnTo>
                        <a:pt x="20" y="22"/>
                      </a:lnTo>
                      <a:lnTo>
                        <a:pt x="6" y="34"/>
                      </a:lnTo>
                      <a:lnTo>
                        <a:pt x="0" y="56"/>
                      </a:lnTo>
                      <a:lnTo>
                        <a:pt x="6" y="56"/>
                      </a:lnTo>
                      <a:lnTo>
                        <a:pt x="10" y="56"/>
                      </a:lnTo>
                      <a:lnTo>
                        <a:pt x="30" y="70"/>
                      </a:lnTo>
                      <a:lnTo>
                        <a:pt x="34" y="84"/>
                      </a:lnTo>
                      <a:lnTo>
                        <a:pt x="36" y="92"/>
                      </a:lnTo>
                      <a:lnTo>
                        <a:pt x="40" y="98"/>
                      </a:lnTo>
                      <a:lnTo>
                        <a:pt x="70" y="88"/>
                      </a:lnTo>
                      <a:lnTo>
                        <a:pt x="70" y="84"/>
                      </a:lnTo>
                      <a:lnTo>
                        <a:pt x="68" y="82"/>
                      </a:lnTo>
                      <a:lnTo>
                        <a:pt x="66" y="78"/>
                      </a:lnTo>
                      <a:lnTo>
                        <a:pt x="64" y="76"/>
                      </a:lnTo>
                      <a:lnTo>
                        <a:pt x="64" y="60"/>
                      </a:lnTo>
                      <a:lnTo>
                        <a:pt x="64" y="46"/>
                      </a:lnTo>
                      <a:lnTo>
                        <a:pt x="54" y="26"/>
                      </a:lnTo>
                      <a:lnTo>
                        <a:pt x="64" y="16"/>
                      </a:lnTo>
                      <a:lnTo>
                        <a:pt x="78" y="4"/>
                      </a:lnTo>
                      <a:lnTo>
                        <a:pt x="52" y="0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Freeform 146"/>
                <p:cNvSpPr/>
                <p:nvPr/>
              </p:nvSpPr>
              <p:spPr bwMode="auto">
                <a:xfrm>
                  <a:off x="7194662" y="3217641"/>
                  <a:ext cx="54461" cy="70443"/>
                </a:xfrm>
                <a:custGeom>
                  <a:avLst/>
                  <a:gdLst>
                    <a:gd name="T0" fmla="*/ 2147483647 w 54"/>
                    <a:gd name="T1" fmla="*/ 2147483647 h 66"/>
                    <a:gd name="T2" fmla="*/ 2147483647 w 54"/>
                    <a:gd name="T3" fmla="*/ 2147483647 h 66"/>
                    <a:gd name="T4" fmla="*/ 2147483647 w 54"/>
                    <a:gd name="T5" fmla="*/ 2147483647 h 66"/>
                    <a:gd name="T6" fmla="*/ 2147483647 w 54"/>
                    <a:gd name="T7" fmla="*/ 2147483647 h 66"/>
                    <a:gd name="T8" fmla="*/ 0 w 54"/>
                    <a:gd name="T9" fmla="*/ 2147483647 h 66"/>
                    <a:gd name="T10" fmla="*/ 0 w 54"/>
                    <a:gd name="T11" fmla="*/ 2147483647 h 66"/>
                    <a:gd name="T12" fmla="*/ 2147483647 w 54"/>
                    <a:gd name="T13" fmla="*/ 2147483647 h 66"/>
                    <a:gd name="T14" fmla="*/ 2147483647 w 54"/>
                    <a:gd name="T15" fmla="*/ 2147483647 h 66"/>
                    <a:gd name="T16" fmla="*/ 2147483647 w 54"/>
                    <a:gd name="T17" fmla="*/ 2147483647 h 66"/>
                    <a:gd name="T18" fmla="*/ 2147483647 w 54"/>
                    <a:gd name="T19" fmla="*/ 2147483647 h 66"/>
                    <a:gd name="T20" fmla="*/ 2147483647 w 54"/>
                    <a:gd name="T21" fmla="*/ 2147483647 h 66"/>
                    <a:gd name="T22" fmla="*/ 2147483647 w 54"/>
                    <a:gd name="T23" fmla="*/ 2147483647 h 66"/>
                    <a:gd name="T24" fmla="*/ 2147483647 w 54"/>
                    <a:gd name="T25" fmla="*/ 2147483647 h 66"/>
                    <a:gd name="T26" fmla="*/ 2147483647 w 54"/>
                    <a:gd name="T27" fmla="*/ 0 h 66"/>
                    <a:gd name="T28" fmla="*/ 2147483647 w 54"/>
                    <a:gd name="T29" fmla="*/ 2147483647 h 66"/>
                    <a:gd name="T30" fmla="*/ 2147483647 w 54"/>
                    <a:gd name="T31" fmla="*/ 2147483647 h 66"/>
                    <a:gd name="T32" fmla="*/ 2147483647 w 54"/>
                    <a:gd name="T33" fmla="*/ 2147483647 h 66"/>
                    <a:gd name="T34" fmla="*/ 2147483647 w 54"/>
                    <a:gd name="T35" fmla="*/ 2147483647 h 6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54" h="6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10" y="36"/>
                      </a:lnTo>
                      <a:lnTo>
                        <a:pt x="0" y="66"/>
                      </a:lnTo>
                      <a:lnTo>
                        <a:pt x="20" y="66"/>
                      </a:lnTo>
                      <a:lnTo>
                        <a:pt x="40" y="60"/>
                      </a:lnTo>
                      <a:lnTo>
                        <a:pt x="50" y="52"/>
                      </a:lnTo>
                      <a:lnTo>
                        <a:pt x="54" y="36"/>
                      </a:lnTo>
                      <a:lnTo>
                        <a:pt x="40" y="0"/>
                      </a:lnTo>
                      <a:lnTo>
                        <a:pt x="10" y="10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147"/>
                <p:cNvSpPr/>
                <p:nvPr/>
              </p:nvSpPr>
              <p:spPr bwMode="auto">
                <a:xfrm>
                  <a:off x="6166962" y="3231517"/>
                  <a:ext cx="278357" cy="280704"/>
                </a:xfrm>
                <a:custGeom>
                  <a:avLst/>
                  <a:gdLst>
                    <a:gd name="T0" fmla="*/ 466397904 w 10944"/>
                    <a:gd name="T1" fmla="*/ 611944579 h 10652"/>
                    <a:gd name="T2" fmla="*/ 517357383 w 10944"/>
                    <a:gd name="T3" fmla="*/ 582817865 h 10652"/>
                    <a:gd name="T4" fmla="*/ 462547877 w 10944"/>
                    <a:gd name="T5" fmla="*/ 488039035 h 10652"/>
                    <a:gd name="T6" fmla="*/ 473072204 w 10944"/>
                    <a:gd name="T7" fmla="*/ 451330707 h 10652"/>
                    <a:gd name="T8" fmla="*/ 492840160 w 10944"/>
                    <a:gd name="T9" fmla="*/ 428221700 h 10652"/>
                    <a:gd name="T10" fmla="*/ 543863776 w 10944"/>
                    <a:gd name="T11" fmla="*/ 423588226 h 10652"/>
                    <a:gd name="T12" fmla="*/ 607658881 w 10944"/>
                    <a:gd name="T13" fmla="*/ 305580529 h 10652"/>
                    <a:gd name="T14" fmla="*/ 642894364 w 10944"/>
                    <a:gd name="T15" fmla="*/ 229636695 h 10652"/>
                    <a:gd name="T16" fmla="*/ 664587393 w 10944"/>
                    <a:gd name="T17" fmla="*/ 152068986 h 10652"/>
                    <a:gd name="T18" fmla="*/ 623382877 w 10944"/>
                    <a:gd name="T19" fmla="*/ 124868816 h 10652"/>
                    <a:gd name="T20" fmla="*/ 628260338 w 10944"/>
                    <a:gd name="T21" fmla="*/ 67939730 h 10652"/>
                    <a:gd name="T22" fmla="*/ 699372476 w 10944"/>
                    <a:gd name="T23" fmla="*/ 50969780 h 10652"/>
                    <a:gd name="T24" fmla="*/ 686216285 w 10944"/>
                    <a:gd name="T25" fmla="*/ 28103512 h 10652"/>
                    <a:gd name="T26" fmla="*/ 656821561 w 10944"/>
                    <a:gd name="T27" fmla="*/ 10771002 h 10652"/>
                    <a:gd name="T28" fmla="*/ 619082409 w 10944"/>
                    <a:gd name="T29" fmla="*/ 59930 h 10652"/>
                    <a:gd name="T30" fmla="*/ 538858041 w 10944"/>
                    <a:gd name="T31" fmla="*/ 14261453 h 10652"/>
                    <a:gd name="T32" fmla="*/ 499836628 w 10944"/>
                    <a:gd name="T33" fmla="*/ 15826966 h 10652"/>
                    <a:gd name="T34" fmla="*/ 454782044 w 10944"/>
                    <a:gd name="T35" fmla="*/ 34482211 h 10652"/>
                    <a:gd name="T36" fmla="*/ 444961383 w 10944"/>
                    <a:gd name="T37" fmla="*/ 97668646 h 10652"/>
                    <a:gd name="T38" fmla="*/ 444961383 w 10944"/>
                    <a:gd name="T39" fmla="*/ 124868816 h 10652"/>
                    <a:gd name="T40" fmla="*/ 431162420 w 10944"/>
                    <a:gd name="T41" fmla="*/ 138468137 h 10652"/>
                    <a:gd name="T42" fmla="*/ 415566658 w 10944"/>
                    <a:gd name="T43" fmla="*/ 185586397 h 10652"/>
                    <a:gd name="T44" fmla="*/ 335085862 w 10944"/>
                    <a:gd name="T45" fmla="*/ 220309818 h 10652"/>
                    <a:gd name="T46" fmla="*/ 293945443 w 10944"/>
                    <a:gd name="T47" fmla="*/ 247509987 h 10652"/>
                    <a:gd name="T48" fmla="*/ 252678431 w 10944"/>
                    <a:gd name="T49" fmla="*/ 301609187 h 10652"/>
                    <a:gd name="T50" fmla="*/ 170399193 w 10944"/>
                    <a:gd name="T51" fmla="*/ 315630998 h 10652"/>
                    <a:gd name="T52" fmla="*/ 91072464 w 10944"/>
                    <a:gd name="T53" fmla="*/ 376711138 h 10652"/>
                    <a:gd name="T54" fmla="*/ 10846495 w 10944"/>
                    <a:gd name="T55" fmla="*/ 372979477 h 10652"/>
                    <a:gd name="T56" fmla="*/ 44990446 w 10944"/>
                    <a:gd name="T57" fmla="*/ 421723141 h 10652"/>
                    <a:gd name="T58" fmla="*/ 85423996 w 10944"/>
                    <a:gd name="T59" fmla="*/ 440739456 h 10652"/>
                    <a:gd name="T60" fmla="*/ 86515528 w 10944"/>
                    <a:gd name="T61" fmla="*/ 460296554 h 10652"/>
                    <a:gd name="T62" fmla="*/ 88055899 w 10944"/>
                    <a:gd name="T63" fmla="*/ 479133079 h 10652"/>
                    <a:gd name="T64" fmla="*/ 65014870 w 10944"/>
                    <a:gd name="T65" fmla="*/ 489483159 h 10652"/>
                    <a:gd name="T66" fmla="*/ 20665555 w 10944"/>
                    <a:gd name="T67" fmla="*/ 524205012 h 10652"/>
                    <a:gd name="T68" fmla="*/ 30035855 w 10944"/>
                    <a:gd name="T69" fmla="*/ 552488275 h 10652"/>
                    <a:gd name="T70" fmla="*/ 392783739 w 10944"/>
                    <a:gd name="T71" fmla="*/ 641009795 h 10652"/>
                    <a:gd name="T72" fmla="*/ 409535130 w 10944"/>
                    <a:gd name="T73" fmla="*/ 632103879 h 10652"/>
                    <a:gd name="T74" fmla="*/ 466397904 w 10944"/>
                    <a:gd name="T75" fmla="*/ 611944579 h 1065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0944" h="10652">
                      <a:moveTo>
                        <a:pt x="7267" y="10169"/>
                      </a:moveTo>
                      <a:cubicBezTo>
                        <a:pt x="7552" y="10018"/>
                        <a:pt x="8071" y="10028"/>
                        <a:pt x="8061" y="9685"/>
                      </a:cubicBezTo>
                      <a:cubicBezTo>
                        <a:pt x="8051" y="9342"/>
                        <a:pt x="7322" y="8474"/>
                        <a:pt x="7207" y="8110"/>
                      </a:cubicBezTo>
                      <a:cubicBezTo>
                        <a:pt x="7092" y="7746"/>
                        <a:pt x="7292" y="7666"/>
                        <a:pt x="7371" y="7500"/>
                      </a:cubicBezTo>
                      <a:cubicBezTo>
                        <a:pt x="7450" y="7334"/>
                        <a:pt x="7495" y="7193"/>
                        <a:pt x="7679" y="7116"/>
                      </a:cubicBezTo>
                      <a:cubicBezTo>
                        <a:pt x="7863" y="7039"/>
                        <a:pt x="8176" y="7379"/>
                        <a:pt x="8474" y="7039"/>
                      </a:cubicBezTo>
                      <a:cubicBezTo>
                        <a:pt x="8772" y="6699"/>
                        <a:pt x="9211" y="5615"/>
                        <a:pt x="9468" y="5078"/>
                      </a:cubicBezTo>
                      <a:cubicBezTo>
                        <a:pt x="9725" y="4541"/>
                        <a:pt x="9869" y="4241"/>
                        <a:pt x="10017" y="3816"/>
                      </a:cubicBezTo>
                      <a:cubicBezTo>
                        <a:pt x="10165" y="3391"/>
                        <a:pt x="10406" y="2817"/>
                        <a:pt x="10355" y="2527"/>
                      </a:cubicBezTo>
                      <a:cubicBezTo>
                        <a:pt x="10304" y="2237"/>
                        <a:pt x="9687" y="2325"/>
                        <a:pt x="9713" y="2075"/>
                      </a:cubicBezTo>
                      <a:cubicBezTo>
                        <a:pt x="9740" y="1811"/>
                        <a:pt x="9649" y="1164"/>
                        <a:pt x="9789" y="1129"/>
                      </a:cubicBezTo>
                      <a:cubicBezTo>
                        <a:pt x="10290" y="1004"/>
                        <a:pt x="10747" y="957"/>
                        <a:pt x="10897" y="847"/>
                      </a:cubicBezTo>
                      <a:cubicBezTo>
                        <a:pt x="11047" y="737"/>
                        <a:pt x="10802" y="578"/>
                        <a:pt x="10692" y="467"/>
                      </a:cubicBezTo>
                      <a:cubicBezTo>
                        <a:pt x="10582" y="356"/>
                        <a:pt x="10409" y="257"/>
                        <a:pt x="10234" y="179"/>
                      </a:cubicBezTo>
                      <a:cubicBezTo>
                        <a:pt x="10060" y="102"/>
                        <a:pt x="9954" y="-9"/>
                        <a:pt x="9646" y="1"/>
                      </a:cubicBezTo>
                      <a:cubicBezTo>
                        <a:pt x="9341" y="11"/>
                        <a:pt x="8705" y="193"/>
                        <a:pt x="8396" y="237"/>
                      </a:cubicBezTo>
                      <a:cubicBezTo>
                        <a:pt x="8087" y="279"/>
                        <a:pt x="8007" y="208"/>
                        <a:pt x="7788" y="263"/>
                      </a:cubicBezTo>
                      <a:cubicBezTo>
                        <a:pt x="7570" y="320"/>
                        <a:pt x="7301" y="573"/>
                        <a:pt x="7086" y="573"/>
                      </a:cubicBezTo>
                      <a:cubicBezTo>
                        <a:pt x="7035" y="922"/>
                        <a:pt x="6959" y="1372"/>
                        <a:pt x="6933" y="1623"/>
                      </a:cubicBezTo>
                      <a:cubicBezTo>
                        <a:pt x="6907" y="1873"/>
                        <a:pt x="6933" y="1924"/>
                        <a:pt x="6933" y="2075"/>
                      </a:cubicBezTo>
                      <a:cubicBezTo>
                        <a:pt x="6861" y="2150"/>
                        <a:pt x="6794" y="2133"/>
                        <a:pt x="6718" y="2301"/>
                      </a:cubicBezTo>
                      <a:cubicBezTo>
                        <a:pt x="6642" y="2469"/>
                        <a:pt x="6556" y="2823"/>
                        <a:pt x="6475" y="3084"/>
                      </a:cubicBezTo>
                      <a:cubicBezTo>
                        <a:pt x="6475" y="3084"/>
                        <a:pt x="5537" y="3490"/>
                        <a:pt x="5221" y="3661"/>
                      </a:cubicBezTo>
                      <a:cubicBezTo>
                        <a:pt x="4905" y="3832"/>
                        <a:pt x="4793" y="3888"/>
                        <a:pt x="4580" y="4113"/>
                      </a:cubicBezTo>
                      <a:cubicBezTo>
                        <a:pt x="4366" y="4338"/>
                        <a:pt x="3937" y="5012"/>
                        <a:pt x="3937" y="5012"/>
                      </a:cubicBezTo>
                      <a:cubicBezTo>
                        <a:pt x="3937" y="5012"/>
                        <a:pt x="3074" y="5037"/>
                        <a:pt x="2655" y="5245"/>
                      </a:cubicBezTo>
                      <a:cubicBezTo>
                        <a:pt x="2236" y="5453"/>
                        <a:pt x="1833" y="6101"/>
                        <a:pt x="1419" y="6260"/>
                      </a:cubicBezTo>
                      <a:cubicBezTo>
                        <a:pt x="1005" y="6419"/>
                        <a:pt x="289" y="6073"/>
                        <a:pt x="169" y="6198"/>
                      </a:cubicBezTo>
                      <a:cubicBezTo>
                        <a:pt x="49" y="6323"/>
                        <a:pt x="507" y="6820"/>
                        <a:pt x="701" y="7008"/>
                      </a:cubicBezTo>
                      <a:cubicBezTo>
                        <a:pt x="895" y="7196"/>
                        <a:pt x="1223" y="7217"/>
                        <a:pt x="1331" y="7324"/>
                      </a:cubicBezTo>
                      <a:cubicBezTo>
                        <a:pt x="1439" y="7431"/>
                        <a:pt x="1341" y="7543"/>
                        <a:pt x="1348" y="7649"/>
                      </a:cubicBezTo>
                      <a:cubicBezTo>
                        <a:pt x="1355" y="7755"/>
                        <a:pt x="1428" y="7881"/>
                        <a:pt x="1372" y="7962"/>
                      </a:cubicBezTo>
                      <a:cubicBezTo>
                        <a:pt x="1316" y="8043"/>
                        <a:pt x="1188" y="8009"/>
                        <a:pt x="1013" y="8134"/>
                      </a:cubicBezTo>
                      <a:cubicBezTo>
                        <a:pt x="838" y="8259"/>
                        <a:pt x="295" y="8195"/>
                        <a:pt x="322" y="8711"/>
                      </a:cubicBezTo>
                      <a:cubicBezTo>
                        <a:pt x="331" y="8882"/>
                        <a:pt x="-498" y="8858"/>
                        <a:pt x="468" y="9181"/>
                      </a:cubicBezTo>
                      <a:cubicBezTo>
                        <a:pt x="1434" y="9504"/>
                        <a:pt x="5678" y="9982"/>
                        <a:pt x="6120" y="10652"/>
                      </a:cubicBezTo>
                      <a:lnTo>
                        <a:pt x="6381" y="10504"/>
                      </a:lnTo>
                      <a:lnTo>
                        <a:pt x="7267" y="1016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Freeform 148"/>
                <p:cNvSpPr/>
                <p:nvPr/>
              </p:nvSpPr>
              <p:spPr bwMode="auto">
                <a:xfrm>
                  <a:off x="6322277" y="3234717"/>
                  <a:ext cx="463928" cy="598765"/>
                </a:xfrm>
                <a:custGeom>
                  <a:avLst/>
                  <a:gdLst>
                    <a:gd name="T0" fmla="*/ 639173 w 10736"/>
                    <a:gd name="T1" fmla="*/ 413856 h 10000"/>
                    <a:gd name="T2" fmla="*/ 649104 w 10736"/>
                    <a:gd name="T3" fmla="*/ 463284 h 10000"/>
                    <a:gd name="T4" fmla="*/ 730250 w 10736"/>
                    <a:gd name="T5" fmla="*/ 360688 h 10000"/>
                    <a:gd name="T6" fmla="*/ 720523 w 10736"/>
                    <a:gd name="T7" fmla="*/ 301019 h 10000"/>
                    <a:gd name="T8" fmla="*/ 683929 w 10736"/>
                    <a:gd name="T9" fmla="*/ 248474 h 10000"/>
                    <a:gd name="T10" fmla="*/ 617271 w 10736"/>
                    <a:gd name="T11" fmla="*/ 226209 h 10000"/>
                    <a:gd name="T12" fmla="*/ 598089 w 10736"/>
                    <a:gd name="T13" fmla="*/ 287927 h 10000"/>
                    <a:gd name="T14" fmla="*/ 573875 w 10736"/>
                    <a:gd name="T15" fmla="*/ 308054 h 10000"/>
                    <a:gd name="T16" fmla="*/ 561971 w 10736"/>
                    <a:gd name="T17" fmla="*/ 280446 h 10000"/>
                    <a:gd name="T18" fmla="*/ 493408 w 10736"/>
                    <a:gd name="T19" fmla="*/ 280713 h 10000"/>
                    <a:gd name="T20" fmla="*/ 463072 w 10736"/>
                    <a:gd name="T21" fmla="*/ 308856 h 10000"/>
                    <a:gd name="T22" fmla="*/ 417499 w 10736"/>
                    <a:gd name="T23" fmla="*/ 299505 h 10000"/>
                    <a:gd name="T24" fmla="*/ 288400 w 10736"/>
                    <a:gd name="T25" fmla="*/ 243309 h 10000"/>
                    <a:gd name="T26" fmla="*/ 273232 w 10736"/>
                    <a:gd name="T27" fmla="*/ 168410 h 10000"/>
                    <a:gd name="T28" fmla="*/ 273232 w 10736"/>
                    <a:gd name="T29" fmla="*/ 102952 h 10000"/>
                    <a:gd name="T30" fmla="*/ 287924 w 10736"/>
                    <a:gd name="T31" fmla="*/ 53524 h 10000"/>
                    <a:gd name="T32" fmla="*/ 242895 w 10736"/>
                    <a:gd name="T33" fmla="*/ 0 h 10000"/>
                    <a:gd name="T34" fmla="*/ 220109 w 10736"/>
                    <a:gd name="T35" fmla="*/ 9351 h 10000"/>
                    <a:gd name="T36" fmla="*/ 144200 w 10736"/>
                    <a:gd name="T37" fmla="*/ 37405 h 10000"/>
                    <a:gd name="T38" fmla="*/ 166986 w 10736"/>
                    <a:gd name="T39" fmla="*/ 102952 h 10000"/>
                    <a:gd name="T40" fmla="*/ 136650 w 10736"/>
                    <a:gd name="T41" fmla="*/ 187202 h 10000"/>
                    <a:gd name="T42" fmla="*/ 60741 w 10736"/>
                    <a:gd name="T43" fmla="*/ 271362 h 10000"/>
                    <a:gd name="T44" fmla="*/ 53123 w 10736"/>
                    <a:gd name="T45" fmla="*/ 336909 h 10000"/>
                    <a:gd name="T46" fmla="*/ 45573 w 10736"/>
                    <a:gd name="T47" fmla="*/ 393016 h 10000"/>
                    <a:gd name="T48" fmla="*/ 0 w 10736"/>
                    <a:gd name="T49" fmla="*/ 411719 h 10000"/>
                    <a:gd name="T50" fmla="*/ 53123 w 10736"/>
                    <a:gd name="T51" fmla="*/ 495968 h 10000"/>
                    <a:gd name="T52" fmla="*/ 113795 w 10736"/>
                    <a:gd name="T53" fmla="*/ 636325 h 10000"/>
                    <a:gd name="T54" fmla="*/ 174536 w 10736"/>
                    <a:gd name="T55" fmla="*/ 796987 h 10000"/>
                    <a:gd name="T56" fmla="*/ 220109 w 10736"/>
                    <a:gd name="T57" fmla="*/ 890588 h 10000"/>
                    <a:gd name="T58" fmla="*/ 273232 w 10736"/>
                    <a:gd name="T59" fmla="*/ 815690 h 10000"/>
                    <a:gd name="T60" fmla="*/ 288400 w 10736"/>
                    <a:gd name="T61" fmla="*/ 712827 h 10000"/>
                    <a:gd name="T62" fmla="*/ 349141 w 10736"/>
                    <a:gd name="T63" fmla="*/ 598920 h 10000"/>
                    <a:gd name="T64" fmla="*/ 451577 w 10736"/>
                    <a:gd name="T65" fmla="*/ 523220 h 10000"/>
                    <a:gd name="T66" fmla="*/ 548368 w 10736"/>
                    <a:gd name="T67" fmla="*/ 472546 h 10000"/>
                    <a:gd name="T68" fmla="*/ 541022 w 10736"/>
                    <a:gd name="T69" fmla="*/ 391235 h 10000"/>
                    <a:gd name="T70" fmla="*/ 572106 w 10736"/>
                    <a:gd name="T71" fmla="*/ 376541 h 1000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10736" h="10000">
                      <a:moveTo>
                        <a:pt x="8784" y="4472"/>
                      </a:moveTo>
                      <a:cubicBezTo>
                        <a:pt x="8948" y="4542"/>
                        <a:pt x="9262" y="4499"/>
                        <a:pt x="9397" y="4647"/>
                      </a:cubicBezTo>
                      <a:cubicBezTo>
                        <a:pt x="9282" y="4891"/>
                        <a:pt x="9246" y="4846"/>
                        <a:pt x="9150" y="5059"/>
                      </a:cubicBezTo>
                      <a:cubicBezTo>
                        <a:pt x="9278" y="5100"/>
                        <a:pt x="9553" y="5244"/>
                        <a:pt x="9543" y="5202"/>
                      </a:cubicBezTo>
                      <a:cubicBezTo>
                        <a:pt x="9555" y="5140"/>
                        <a:pt x="9941" y="4675"/>
                        <a:pt x="9949" y="4570"/>
                      </a:cubicBezTo>
                      <a:cubicBezTo>
                        <a:pt x="10062" y="4506"/>
                        <a:pt x="10576" y="4087"/>
                        <a:pt x="10736" y="4050"/>
                      </a:cubicBezTo>
                      <a:lnTo>
                        <a:pt x="10429" y="3991"/>
                      </a:lnTo>
                      <a:cubicBezTo>
                        <a:pt x="10556" y="3858"/>
                        <a:pt x="10557" y="3689"/>
                        <a:pt x="10593" y="3380"/>
                      </a:cubicBezTo>
                      <a:cubicBezTo>
                        <a:pt x="10678" y="3109"/>
                        <a:pt x="10563" y="3146"/>
                        <a:pt x="10508" y="3001"/>
                      </a:cubicBezTo>
                      <a:cubicBezTo>
                        <a:pt x="10453" y="2856"/>
                        <a:pt x="10430" y="2809"/>
                        <a:pt x="10055" y="2790"/>
                      </a:cubicBezTo>
                      <a:cubicBezTo>
                        <a:pt x="9757" y="2713"/>
                        <a:pt x="9789" y="2667"/>
                        <a:pt x="9600" y="2544"/>
                      </a:cubicBezTo>
                      <a:lnTo>
                        <a:pt x="9075" y="2540"/>
                      </a:lnTo>
                      <a:cubicBezTo>
                        <a:pt x="8904" y="2631"/>
                        <a:pt x="8281" y="3056"/>
                        <a:pt x="8247" y="3163"/>
                      </a:cubicBezTo>
                      <a:cubicBezTo>
                        <a:pt x="8213" y="3270"/>
                        <a:pt x="8677" y="3148"/>
                        <a:pt x="8793" y="3233"/>
                      </a:cubicBezTo>
                      <a:cubicBezTo>
                        <a:pt x="8909" y="3318"/>
                        <a:pt x="8879" y="3366"/>
                        <a:pt x="8859" y="3438"/>
                      </a:cubicBezTo>
                      <a:lnTo>
                        <a:pt x="8437" y="3459"/>
                      </a:lnTo>
                      <a:cubicBezTo>
                        <a:pt x="8303" y="3436"/>
                        <a:pt x="8184" y="3409"/>
                        <a:pt x="8149" y="3340"/>
                      </a:cubicBezTo>
                      <a:lnTo>
                        <a:pt x="8262" y="3149"/>
                      </a:lnTo>
                      <a:lnTo>
                        <a:pt x="7715" y="3110"/>
                      </a:lnTo>
                      <a:lnTo>
                        <a:pt x="7254" y="3152"/>
                      </a:lnTo>
                      <a:lnTo>
                        <a:pt x="7031" y="3152"/>
                      </a:lnTo>
                      <a:lnTo>
                        <a:pt x="6808" y="3468"/>
                      </a:lnTo>
                      <a:lnTo>
                        <a:pt x="6584" y="3468"/>
                      </a:lnTo>
                      <a:lnTo>
                        <a:pt x="6138" y="3363"/>
                      </a:lnTo>
                      <a:lnTo>
                        <a:pt x="5357" y="3257"/>
                      </a:lnTo>
                      <a:lnTo>
                        <a:pt x="4240" y="2732"/>
                      </a:lnTo>
                      <a:lnTo>
                        <a:pt x="4575" y="2102"/>
                      </a:lnTo>
                      <a:lnTo>
                        <a:pt x="4017" y="1891"/>
                      </a:lnTo>
                      <a:lnTo>
                        <a:pt x="3794" y="1471"/>
                      </a:lnTo>
                      <a:lnTo>
                        <a:pt x="4017" y="1156"/>
                      </a:lnTo>
                      <a:cubicBezTo>
                        <a:pt x="3980" y="1051"/>
                        <a:pt x="4011" y="999"/>
                        <a:pt x="3974" y="894"/>
                      </a:cubicBezTo>
                      <a:lnTo>
                        <a:pt x="4233" y="601"/>
                      </a:lnTo>
                      <a:cubicBezTo>
                        <a:pt x="4235" y="401"/>
                        <a:pt x="4238" y="200"/>
                        <a:pt x="4240" y="0"/>
                      </a:cubicBezTo>
                      <a:lnTo>
                        <a:pt x="3571" y="0"/>
                      </a:lnTo>
                      <a:lnTo>
                        <a:pt x="3125" y="0"/>
                      </a:lnTo>
                      <a:lnTo>
                        <a:pt x="3236" y="105"/>
                      </a:lnTo>
                      <a:lnTo>
                        <a:pt x="3348" y="210"/>
                      </a:lnTo>
                      <a:lnTo>
                        <a:pt x="2120" y="420"/>
                      </a:lnTo>
                      <a:lnTo>
                        <a:pt x="2120" y="946"/>
                      </a:lnTo>
                      <a:lnTo>
                        <a:pt x="2455" y="1156"/>
                      </a:lnTo>
                      <a:cubicBezTo>
                        <a:pt x="2381" y="1331"/>
                        <a:pt x="2306" y="1506"/>
                        <a:pt x="2232" y="1681"/>
                      </a:cubicBezTo>
                      <a:lnTo>
                        <a:pt x="2009" y="2102"/>
                      </a:lnTo>
                      <a:lnTo>
                        <a:pt x="1339" y="3047"/>
                      </a:lnTo>
                      <a:lnTo>
                        <a:pt x="893" y="3047"/>
                      </a:lnTo>
                      <a:lnTo>
                        <a:pt x="557" y="3363"/>
                      </a:lnTo>
                      <a:lnTo>
                        <a:pt x="781" y="3783"/>
                      </a:lnTo>
                      <a:lnTo>
                        <a:pt x="1116" y="4203"/>
                      </a:lnTo>
                      <a:lnTo>
                        <a:pt x="670" y="4413"/>
                      </a:lnTo>
                      <a:lnTo>
                        <a:pt x="223" y="4518"/>
                      </a:lnTo>
                      <a:lnTo>
                        <a:pt x="0" y="4623"/>
                      </a:lnTo>
                      <a:lnTo>
                        <a:pt x="446" y="5149"/>
                      </a:lnTo>
                      <a:lnTo>
                        <a:pt x="781" y="5569"/>
                      </a:lnTo>
                      <a:lnTo>
                        <a:pt x="1450" y="5149"/>
                      </a:lnTo>
                      <a:cubicBezTo>
                        <a:pt x="1524" y="5814"/>
                        <a:pt x="1599" y="6480"/>
                        <a:pt x="1673" y="7145"/>
                      </a:cubicBezTo>
                      <a:lnTo>
                        <a:pt x="2009" y="8004"/>
                      </a:lnTo>
                      <a:lnTo>
                        <a:pt x="2566" y="8949"/>
                      </a:lnTo>
                      <a:lnTo>
                        <a:pt x="2901" y="9475"/>
                      </a:lnTo>
                      <a:lnTo>
                        <a:pt x="3236" y="10000"/>
                      </a:lnTo>
                      <a:lnTo>
                        <a:pt x="3571" y="9685"/>
                      </a:lnTo>
                      <a:lnTo>
                        <a:pt x="4017" y="9159"/>
                      </a:lnTo>
                      <a:lnTo>
                        <a:pt x="4128" y="8739"/>
                      </a:lnTo>
                      <a:cubicBezTo>
                        <a:pt x="4165" y="8494"/>
                        <a:pt x="4203" y="8249"/>
                        <a:pt x="4240" y="8004"/>
                      </a:cubicBezTo>
                      <a:cubicBezTo>
                        <a:pt x="4277" y="7788"/>
                        <a:pt x="4315" y="7572"/>
                        <a:pt x="4352" y="7356"/>
                      </a:cubicBezTo>
                      <a:lnTo>
                        <a:pt x="5133" y="6725"/>
                      </a:lnTo>
                      <a:lnTo>
                        <a:pt x="5915" y="6200"/>
                      </a:lnTo>
                      <a:lnTo>
                        <a:pt x="6639" y="5875"/>
                      </a:lnTo>
                      <a:cubicBezTo>
                        <a:pt x="6658" y="5668"/>
                        <a:pt x="7156" y="5557"/>
                        <a:pt x="7176" y="5350"/>
                      </a:cubicBezTo>
                      <a:cubicBezTo>
                        <a:pt x="7217" y="5258"/>
                        <a:pt x="8021" y="5398"/>
                        <a:pt x="8062" y="5306"/>
                      </a:cubicBezTo>
                      <a:cubicBezTo>
                        <a:pt x="7988" y="5026"/>
                        <a:pt x="7935" y="4864"/>
                        <a:pt x="7861" y="4584"/>
                      </a:cubicBezTo>
                      <a:cubicBezTo>
                        <a:pt x="7833" y="4487"/>
                        <a:pt x="7982" y="4490"/>
                        <a:pt x="7954" y="4393"/>
                      </a:cubicBezTo>
                      <a:cubicBezTo>
                        <a:pt x="7982" y="4385"/>
                        <a:pt x="8059" y="4243"/>
                        <a:pt x="8087" y="4235"/>
                      </a:cubicBezTo>
                      <a:cubicBezTo>
                        <a:pt x="8120" y="4206"/>
                        <a:pt x="8344" y="4234"/>
                        <a:pt x="8411" y="4228"/>
                      </a:cubicBezTo>
                      <a:cubicBezTo>
                        <a:pt x="8478" y="4222"/>
                        <a:pt x="8620" y="4402"/>
                        <a:pt x="8784" y="447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Freeform 149"/>
                <p:cNvSpPr/>
                <p:nvPr/>
              </p:nvSpPr>
              <p:spPr bwMode="auto">
                <a:xfrm>
                  <a:off x="6155868" y="3213371"/>
                  <a:ext cx="224904" cy="184647"/>
                </a:xfrm>
                <a:custGeom>
                  <a:avLst/>
                  <a:gdLst>
                    <a:gd name="T0" fmla="*/ 383016421 w 10348"/>
                    <a:gd name="T1" fmla="*/ 5109433 h 11017"/>
                    <a:gd name="T2" fmla="*/ 344410605 w 10348"/>
                    <a:gd name="T3" fmla="*/ 18263315 h 11017"/>
                    <a:gd name="T4" fmla="*/ 318326544 w 10348"/>
                    <a:gd name="T5" fmla="*/ 18263315 h 11017"/>
                    <a:gd name="T6" fmla="*/ 309604944 w 10348"/>
                    <a:gd name="T7" fmla="*/ 4565667 h 11017"/>
                    <a:gd name="T8" fmla="*/ 300924329 w 10348"/>
                    <a:gd name="T9" fmla="*/ 0 h 11017"/>
                    <a:gd name="T10" fmla="*/ 274840302 w 10348"/>
                    <a:gd name="T11" fmla="*/ 13697623 h 11017"/>
                    <a:gd name="T12" fmla="*/ 257438053 w 10348"/>
                    <a:gd name="T13" fmla="*/ 22844512 h 11017"/>
                    <a:gd name="T14" fmla="*/ 224192536 w 10348"/>
                    <a:gd name="T15" fmla="*/ 18014727 h 11017"/>
                    <a:gd name="T16" fmla="*/ 205269999 w 10348"/>
                    <a:gd name="T17" fmla="*/ 18263315 h 11017"/>
                    <a:gd name="T18" fmla="*/ 179146185 w 10348"/>
                    <a:gd name="T19" fmla="*/ 18263315 h 11017"/>
                    <a:gd name="T20" fmla="*/ 144381509 w 10348"/>
                    <a:gd name="T21" fmla="*/ 13697623 h 11017"/>
                    <a:gd name="T22" fmla="*/ 135659909 w 10348"/>
                    <a:gd name="T23" fmla="*/ 36542135 h 11017"/>
                    <a:gd name="T24" fmla="*/ 92213455 w 10348"/>
                    <a:gd name="T25" fmla="*/ 45674117 h 11017"/>
                    <a:gd name="T26" fmla="*/ 74811206 w 10348"/>
                    <a:gd name="T27" fmla="*/ 54805450 h 11017"/>
                    <a:gd name="T28" fmla="*/ 48727179 w 10348"/>
                    <a:gd name="T29" fmla="*/ 50239783 h 11017"/>
                    <a:gd name="T30" fmla="*/ 22963843 w 10348"/>
                    <a:gd name="T31" fmla="*/ 44198819 h 11017"/>
                    <a:gd name="T32" fmla="*/ 14242243 w 10348"/>
                    <a:gd name="T33" fmla="*/ 73084295 h 11017"/>
                    <a:gd name="T34" fmla="*/ 13921553 w 10348"/>
                    <a:gd name="T35" fmla="*/ 91348208 h 11017"/>
                    <a:gd name="T36" fmla="*/ 0 w 10348"/>
                    <a:gd name="T37" fmla="*/ 120109391 h 11017"/>
                    <a:gd name="T38" fmla="*/ 32004936 w 10348"/>
                    <a:gd name="T39" fmla="*/ 130716645 h 11017"/>
                    <a:gd name="T40" fmla="*/ 31324965 w 10348"/>
                    <a:gd name="T41" fmla="*/ 150734881 h 11017"/>
                    <a:gd name="T42" fmla="*/ 18882750 w 10348"/>
                    <a:gd name="T43" fmla="*/ 164945185 h 11017"/>
                    <a:gd name="T44" fmla="*/ 54608301 w 10348"/>
                    <a:gd name="T45" fmla="*/ 168998170 h 11017"/>
                    <a:gd name="T46" fmla="*/ 72331206 w 10348"/>
                    <a:gd name="T47" fmla="*/ 169169081 h 11017"/>
                    <a:gd name="T48" fmla="*/ 120977614 w 10348"/>
                    <a:gd name="T49" fmla="*/ 170520059 h 11017"/>
                    <a:gd name="T50" fmla="*/ 191308660 w 10348"/>
                    <a:gd name="T51" fmla="*/ 159354156 h 11017"/>
                    <a:gd name="T52" fmla="*/ 202070207 w 10348"/>
                    <a:gd name="T53" fmla="*/ 138543591 h 11017"/>
                    <a:gd name="T54" fmla="*/ 235875171 w 10348"/>
                    <a:gd name="T55" fmla="*/ 133480774 h 11017"/>
                    <a:gd name="T56" fmla="*/ 289922862 w 10348"/>
                    <a:gd name="T57" fmla="*/ 120792982 h 11017"/>
                    <a:gd name="T58" fmla="*/ 291923023 w 10348"/>
                    <a:gd name="T59" fmla="*/ 105045233 h 11017"/>
                    <a:gd name="T60" fmla="*/ 303524887 w 10348"/>
                    <a:gd name="T61" fmla="*/ 100992248 h 11017"/>
                    <a:gd name="T62" fmla="*/ 318806417 w 10348"/>
                    <a:gd name="T63" fmla="*/ 94391986 h 11017"/>
                    <a:gd name="T64" fmla="*/ 344810870 w 10348"/>
                    <a:gd name="T65" fmla="*/ 76640754 h 11017"/>
                    <a:gd name="T66" fmla="*/ 349770869 w 10348"/>
                    <a:gd name="T67" fmla="*/ 65971976 h 11017"/>
                    <a:gd name="T68" fmla="*/ 366974149 w 10348"/>
                    <a:gd name="T69" fmla="*/ 49742633 h 11017"/>
                    <a:gd name="T70" fmla="*/ 353092383 w 10348"/>
                    <a:gd name="T71" fmla="*/ 31976469 h 11017"/>
                    <a:gd name="T72" fmla="*/ 413980873 w 10348"/>
                    <a:gd name="T73" fmla="*/ 27410802 h 11017"/>
                    <a:gd name="T74" fmla="*/ 396578659 w 10348"/>
                    <a:gd name="T75" fmla="*/ 13697623 h 11017"/>
                    <a:gd name="T76" fmla="*/ 383016421 w 10348"/>
                    <a:gd name="T77" fmla="*/ 5109433 h 1101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10348" h="11017">
                      <a:moveTo>
                        <a:pt x="9574" y="329"/>
                      </a:moveTo>
                      <a:cubicBezTo>
                        <a:pt x="9252" y="611"/>
                        <a:pt x="8879" y="1035"/>
                        <a:pt x="8609" y="1176"/>
                      </a:cubicBezTo>
                      <a:cubicBezTo>
                        <a:pt x="8340" y="1317"/>
                        <a:pt x="8174" y="1176"/>
                        <a:pt x="7957" y="1176"/>
                      </a:cubicBezTo>
                      <a:cubicBezTo>
                        <a:pt x="7884" y="882"/>
                        <a:pt x="7812" y="588"/>
                        <a:pt x="7739" y="294"/>
                      </a:cubicBezTo>
                      <a:lnTo>
                        <a:pt x="7522" y="0"/>
                      </a:lnTo>
                      <a:lnTo>
                        <a:pt x="6870" y="882"/>
                      </a:lnTo>
                      <a:cubicBezTo>
                        <a:pt x="6725" y="1078"/>
                        <a:pt x="6646" y="1425"/>
                        <a:pt x="6435" y="1471"/>
                      </a:cubicBezTo>
                      <a:cubicBezTo>
                        <a:pt x="6224" y="1517"/>
                        <a:pt x="5881" y="1264"/>
                        <a:pt x="5604" y="1160"/>
                      </a:cubicBezTo>
                      <a:cubicBezTo>
                        <a:pt x="5446" y="1165"/>
                        <a:pt x="5319" y="1173"/>
                        <a:pt x="5131" y="1176"/>
                      </a:cubicBezTo>
                      <a:cubicBezTo>
                        <a:pt x="4943" y="1179"/>
                        <a:pt x="4696" y="1176"/>
                        <a:pt x="4478" y="1176"/>
                      </a:cubicBezTo>
                      <a:lnTo>
                        <a:pt x="3609" y="882"/>
                      </a:lnTo>
                      <a:cubicBezTo>
                        <a:pt x="3536" y="1372"/>
                        <a:pt x="3464" y="1863"/>
                        <a:pt x="3391" y="2353"/>
                      </a:cubicBezTo>
                      <a:lnTo>
                        <a:pt x="2305" y="2941"/>
                      </a:lnTo>
                      <a:lnTo>
                        <a:pt x="1870" y="3529"/>
                      </a:lnTo>
                      <a:lnTo>
                        <a:pt x="1218" y="3235"/>
                      </a:lnTo>
                      <a:lnTo>
                        <a:pt x="574" y="2846"/>
                      </a:lnTo>
                      <a:cubicBezTo>
                        <a:pt x="501" y="3434"/>
                        <a:pt x="429" y="4118"/>
                        <a:pt x="356" y="4706"/>
                      </a:cubicBezTo>
                      <a:cubicBezTo>
                        <a:pt x="284" y="5098"/>
                        <a:pt x="420" y="5490"/>
                        <a:pt x="348" y="5882"/>
                      </a:cubicBezTo>
                      <a:cubicBezTo>
                        <a:pt x="278" y="6404"/>
                        <a:pt x="70" y="7212"/>
                        <a:pt x="0" y="7734"/>
                      </a:cubicBezTo>
                      <a:cubicBezTo>
                        <a:pt x="290" y="7930"/>
                        <a:pt x="510" y="8221"/>
                        <a:pt x="800" y="8417"/>
                      </a:cubicBezTo>
                      <a:cubicBezTo>
                        <a:pt x="365" y="10182"/>
                        <a:pt x="838" y="9339"/>
                        <a:pt x="783" y="9706"/>
                      </a:cubicBezTo>
                      <a:cubicBezTo>
                        <a:pt x="728" y="10073"/>
                        <a:pt x="375" y="10425"/>
                        <a:pt x="472" y="10621"/>
                      </a:cubicBezTo>
                      <a:cubicBezTo>
                        <a:pt x="569" y="10817"/>
                        <a:pt x="1142" y="10837"/>
                        <a:pt x="1365" y="10882"/>
                      </a:cubicBezTo>
                      <a:cubicBezTo>
                        <a:pt x="1588" y="10927"/>
                        <a:pt x="1663" y="10844"/>
                        <a:pt x="1808" y="10893"/>
                      </a:cubicBezTo>
                      <a:cubicBezTo>
                        <a:pt x="1953" y="10942"/>
                        <a:pt x="2528" y="11085"/>
                        <a:pt x="3024" y="10980"/>
                      </a:cubicBezTo>
                      <a:cubicBezTo>
                        <a:pt x="3520" y="10875"/>
                        <a:pt x="4444" y="10604"/>
                        <a:pt x="4782" y="10261"/>
                      </a:cubicBezTo>
                      <a:cubicBezTo>
                        <a:pt x="5120" y="9918"/>
                        <a:pt x="4865" y="9199"/>
                        <a:pt x="5051" y="8921"/>
                      </a:cubicBezTo>
                      <a:cubicBezTo>
                        <a:pt x="5237" y="8643"/>
                        <a:pt x="5530" y="8785"/>
                        <a:pt x="5896" y="8595"/>
                      </a:cubicBezTo>
                      <a:cubicBezTo>
                        <a:pt x="6262" y="8405"/>
                        <a:pt x="7014" y="8083"/>
                        <a:pt x="7247" y="7778"/>
                      </a:cubicBezTo>
                      <a:cubicBezTo>
                        <a:pt x="7481" y="7473"/>
                        <a:pt x="7240" y="6977"/>
                        <a:pt x="7297" y="6764"/>
                      </a:cubicBezTo>
                      <a:cubicBezTo>
                        <a:pt x="7354" y="6552"/>
                        <a:pt x="7475" y="6617"/>
                        <a:pt x="7587" y="6503"/>
                      </a:cubicBezTo>
                      <a:cubicBezTo>
                        <a:pt x="7699" y="6389"/>
                        <a:pt x="7797" y="6339"/>
                        <a:pt x="7969" y="6078"/>
                      </a:cubicBezTo>
                      <a:cubicBezTo>
                        <a:pt x="8141" y="5817"/>
                        <a:pt x="8490" y="5240"/>
                        <a:pt x="8619" y="4935"/>
                      </a:cubicBezTo>
                      <a:cubicBezTo>
                        <a:pt x="8748" y="4630"/>
                        <a:pt x="8651" y="4537"/>
                        <a:pt x="8743" y="4248"/>
                      </a:cubicBezTo>
                      <a:cubicBezTo>
                        <a:pt x="8835" y="3959"/>
                        <a:pt x="9159" y="3568"/>
                        <a:pt x="9173" y="3203"/>
                      </a:cubicBezTo>
                      <a:cubicBezTo>
                        <a:pt x="9187" y="2838"/>
                        <a:pt x="8630" y="2299"/>
                        <a:pt x="8826" y="2059"/>
                      </a:cubicBezTo>
                      <a:cubicBezTo>
                        <a:pt x="9022" y="1819"/>
                        <a:pt x="9841" y="1863"/>
                        <a:pt x="10348" y="1765"/>
                      </a:cubicBezTo>
                      <a:lnTo>
                        <a:pt x="9913" y="882"/>
                      </a:lnTo>
                      <a:lnTo>
                        <a:pt x="9574" y="32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150"/>
                <p:cNvSpPr/>
                <p:nvPr/>
              </p:nvSpPr>
              <p:spPr bwMode="auto">
                <a:xfrm>
                  <a:off x="6661146" y="3488739"/>
                  <a:ext cx="71606" cy="92857"/>
                </a:xfrm>
                <a:custGeom>
                  <a:avLst/>
                  <a:gdLst>
                    <a:gd name="T0" fmla="*/ 2147483647 w 90"/>
                    <a:gd name="T1" fmla="*/ 2147483647 h 78"/>
                    <a:gd name="T2" fmla="*/ 2147483647 w 90"/>
                    <a:gd name="T3" fmla="*/ 2147483647 h 78"/>
                    <a:gd name="T4" fmla="*/ 2147483647 w 90"/>
                    <a:gd name="T5" fmla="*/ 2147483647 h 78"/>
                    <a:gd name="T6" fmla="*/ 2147483647 w 90"/>
                    <a:gd name="T7" fmla="*/ 2147483647 h 78"/>
                    <a:gd name="T8" fmla="*/ 2147483647 w 90"/>
                    <a:gd name="T9" fmla="*/ 0 h 78"/>
                    <a:gd name="T10" fmla="*/ 2147483647 w 90"/>
                    <a:gd name="T11" fmla="*/ 0 h 78"/>
                    <a:gd name="T12" fmla="*/ 2147483647 w 90"/>
                    <a:gd name="T13" fmla="*/ 2147483647 h 78"/>
                    <a:gd name="T14" fmla="*/ 0 w 90"/>
                    <a:gd name="T15" fmla="*/ 2147483647 h 78"/>
                    <a:gd name="T16" fmla="*/ 2147483647 w 90"/>
                    <a:gd name="T17" fmla="*/ 2147483647 h 78"/>
                    <a:gd name="T18" fmla="*/ 2147483647 w 90"/>
                    <a:gd name="T19" fmla="*/ 2147483647 h 78"/>
                    <a:gd name="T20" fmla="*/ 2147483647 w 90"/>
                    <a:gd name="T21" fmla="*/ 2147483647 h 78"/>
                    <a:gd name="T22" fmla="*/ 2147483647 w 90"/>
                    <a:gd name="T23" fmla="*/ 2147483647 h 78"/>
                    <a:gd name="T24" fmla="*/ 2147483647 w 90"/>
                    <a:gd name="T25" fmla="*/ 2147483647 h 78"/>
                    <a:gd name="T26" fmla="*/ 2147483647 w 90"/>
                    <a:gd name="T27" fmla="*/ 2147483647 h 78"/>
                    <a:gd name="T28" fmla="*/ 2147483647 w 90"/>
                    <a:gd name="T29" fmla="*/ 2147483647 h 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90" h="78">
                      <a:moveTo>
                        <a:pt x="72" y="42"/>
                      </a:moveTo>
                      <a:lnTo>
                        <a:pt x="78" y="30"/>
                      </a:lnTo>
                      <a:lnTo>
                        <a:pt x="84" y="18"/>
                      </a:lnTo>
                      <a:lnTo>
                        <a:pt x="48" y="12"/>
                      </a:lnTo>
                      <a:lnTo>
                        <a:pt x="30" y="0"/>
                      </a:lnTo>
                      <a:lnTo>
                        <a:pt x="12" y="0"/>
                      </a:lnTo>
                      <a:lnTo>
                        <a:pt x="6" y="12"/>
                      </a:lnTo>
                      <a:lnTo>
                        <a:pt x="0" y="18"/>
                      </a:lnTo>
                      <a:lnTo>
                        <a:pt x="6" y="30"/>
                      </a:lnTo>
                      <a:lnTo>
                        <a:pt x="18" y="78"/>
                      </a:lnTo>
                      <a:lnTo>
                        <a:pt x="54" y="72"/>
                      </a:lnTo>
                      <a:lnTo>
                        <a:pt x="78" y="66"/>
                      </a:lnTo>
                      <a:lnTo>
                        <a:pt x="84" y="72"/>
                      </a:lnTo>
                      <a:lnTo>
                        <a:pt x="90" y="48"/>
                      </a:lnTo>
                      <a:lnTo>
                        <a:pt x="72" y="4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151"/>
                <p:cNvSpPr/>
                <p:nvPr/>
              </p:nvSpPr>
              <p:spPr bwMode="auto">
                <a:xfrm>
                  <a:off x="6506839" y="3365998"/>
                  <a:ext cx="136153" cy="81116"/>
                </a:xfrm>
                <a:custGeom>
                  <a:avLst/>
                  <a:gdLst>
                    <a:gd name="T0" fmla="*/ 2147483647 w 10000"/>
                    <a:gd name="T1" fmla="*/ 243402179 h 11631"/>
                    <a:gd name="T2" fmla="*/ 2147483647 w 10000"/>
                    <a:gd name="T3" fmla="*/ 201909865 h 11631"/>
                    <a:gd name="T4" fmla="*/ 1716206681 w 10000"/>
                    <a:gd name="T5" fmla="*/ 52554460 h 11631"/>
                    <a:gd name="T6" fmla="*/ 729640913 w 10000"/>
                    <a:gd name="T7" fmla="*/ 0 h 11631"/>
                    <a:gd name="T8" fmla="*/ 0 w 10000"/>
                    <a:gd name="T9" fmla="*/ 216853640 h 11631"/>
                    <a:gd name="T10" fmla="*/ 2147483647 w 10000"/>
                    <a:gd name="T11" fmla="*/ 419168950 h 11631"/>
                    <a:gd name="T12" fmla="*/ 2147483647 w 10000"/>
                    <a:gd name="T13" fmla="*/ 463190339 h 11631"/>
                    <a:gd name="T14" fmla="*/ 2147483647 w 10000"/>
                    <a:gd name="T15" fmla="*/ 525135769 h 11631"/>
                    <a:gd name="T16" fmla="*/ 2147483647 w 10000"/>
                    <a:gd name="T17" fmla="*/ 393253317 h 11631"/>
                    <a:gd name="T18" fmla="*/ 2147483647 w 10000"/>
                    <a:gd name="T19" fmla="*/ 366976575 h 11631"/>
                    <a:gd name="T20" fmla="*/ 2147483647 w 10000"/>
                    <a:gd name="T21" fmla="*/ 305167054 h 11631"/>
                    <a:gd name="T22" fmla="*/ 2147483647 w 10000"/>
                    <a:gd name="T23" fmla="*/ 298981436 h 11631"/>
                    <a:gd name="T24" fmla="*/ 2147483647 w 10000"/>
                    <a:gd name="T25" fmla="*/ 243402179 h 1163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000" h="11631">
                      <a:moveTo>
                        <a:pt x="7686" y="5391"/>
                      </a:moveTo>
                      <a:lnTo>
                        <a:pt x="5498" y="4472"/>
                      </a:lnTo>
                      <a:lnTo>
                        <a:pt x="2084" y="1164"/>
                      </a:lnTo>
                      <a:lnTo>
                        <a:pt x="886" y="0"/>
                      </a:lnTo>
                      <a:lnTo>
                        <a:pt x="0" y="4803"/>
                      </a:lnTo>
                      <a:lnTo>
                        <a:pt x="3459" y="9284"/>
                      </a:lnTo>
                      <a:lnTo>
                        <a:pt x="5903" y="10259"/>
                      </a:lnTo>
                      <a:lnTo>
                        <a:pt x="8016" y="11631"/>
                      </a:lnTo>
                      <a:lnTo>
                        <a:pt x="8676" y="8710"/>
                      </a:lnTo>
                      <a:lnTo>
                        <a:pt x="10000" y="8128"/>
                      </a:lnTo>
                      <a:lnTo>
                        <a:pt x="8915" y="6759"/>
                      </a:lnTo>
                      <a:lnTo>
                        <a:pt x="8310" y="6622"/>
                      </a:lnTo>
                      <a:cubicBezTo>
                        <a:pt x="8207" y="6039"/>
                        <a:pt x="7790" y="5973"/>
                        <a:pt x="7686" y="539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Freeform 152"/>
                <p:cNvSpPr/>
                <p:nvPr/>
              </p:nvSpPr>
              <p:spPr bwMode="auto">
                <a:xfrm>
                  <a:off x="6727709" y="3457788"/>
                  <a:ext cx="171452" cy="328734"/>
                </a:xfrm>
                <a:custGeom>
                  <a:avLst/>
                  <a:gdLst>
                    <a:gd name="T0" fmla="*/ 61661990 w 12864"/>
                    <a:gd name="T1" fmla="*/ 0 h 10000"/>
                    <a:gd name="T2" fmla="*/ 48236946 w 12864"/>
                    <a:gd name="T3" fmla="*/ 73483611 h 10000"/>
                    <a:gd name="T4" fmla="*/ 41690569 w 12864"/>
                    <a:gd name="T5" fmla="*/ 93173579 h 10000"/>
                    <a:gd name="T6" fmla="*/ 39619366 w 12864"/>
                    <a:gd name="T7" fmla="*/ 70552551 h 10000"/>
                    <a:gd name="T8" fmla="*/ 17105342 w 12864"/>
                    <a:gd name="T9" fmla="*/ 177087862 h 10000"/>
                    <a:gd name="T10" fmla="*/ 3337878 w 12864"/>
                    <a:gd name="T11" fmla="*/ 316435825 h 10000"/>
                    <a:gd name="T12" fmla="*/ 0 w 12864"/>
                    <a:gd name="T13" fmla="*/ 413360432 h 10000"/>
                    <a:gd name="T14" fmla="*/ 22800976 w 12864"/>
                    <a:gd name="T15" fmla="*/ 632988803 h 10000"/>
                    <a:gd name="T16" fmla="*/ 17678386 w 12864"/>
                    <a:gd name="T17" fmla="*/ 751946328 h 10000"/>
                    <a:gd name="T18" fmla="*/ 43928156 w 12864"/>
                    <a:gd name="T19" fmla="*/ 774916368 h 10000"/>
                    <a:gd name="T20" fmla="*/ 58990009 w 12864"/>
                    <a:gd name="T21" fmla="*/ 770933430 h 10000"/>
                    <a:gd name="T22" fmla="*/ 50603933 w 12864"/>
                    <a:gd name="T23" fmla="*/ 678697022 h 10000"/>
                    <a:gd name="T24" fmla="*/ 56142434 w 12864"/>
                    <a:gd name="T25" fmla="*/ 703778055 h 10000"/>
                    <a:gd name="T26" fmla="*/ 61791830 w 12864"/>
                    <a:gd name="T27" fmla="*/ 838323062 h 10000"/>
                    <a:gd name="T28" fmla="*/ 68310032 w 12864"/>
                    <a:gd name="T29" fmla="*/ 939347759 h 10000"/>
                    <a:gd name="T30" fmla="*/ 69863240 w 12864"/>
                    <a:gd name="T31" fmla="*/ 1171986453 h 10000"/>
                    <a:gd name="T32" fmla="*/ 83279473 w 12864"/>
                    <a:gd name="T33" fmla="*/ 1041192475 h 10000"/>
                    <a:gd name="T34" fmla="*/ 77463712 w 12864"/>
                    <a:gd name="T35" fmla="*/ 812773420 h 10000"/>
                    <a:gd name="T36" fmla="*/ 67986556 w 12864"/>
                    <a:gd name="T37" fmla="*/ 747843842 h 10000"/>
                    <a:gd name="T38" fmla="*/ 72720508 w 12864"/>
                    <a:gd name="T39" fmla="*/ 695924540 h 10000"/>
                    <a:gd name="T40" fmla="*/ 71925212 w 12864"/>
                    <a:gd name="T41" fmla="*/ 652795923 h 10000"/>
                    <a:gd name="T42" fmla="*/ 59295024 w 12864"/>
                    <a:gd name="T43" fmla="*/ 561967642 h 10000"/>
                    <a:gd name="T44" fmla="*/ 65610338 w 12864"/>
                    <a:gd name="T45" fmla="*/ 492820822 h 10000"/>
                    <a:gd name="T46" fmla="*/ 73191887 w 12864"/>
                    <a:gd name="T47" fmla="*/ 491766548 h 10000"/>
                    <a:gd name="T48" fmla="*/ 89548570 w 12864"/>
                    <a:gd name="T49" fmla="*/ 447815517 h 10000"/>
                    <a:gd name="T50" fmla="*/ 95484498 w 12864"/>
                    <a:gd name="T51" fmla="*/ 410195117 h 10000"/>
                    <a:gd name="T52" fmla="*/ 102770284 w 12864"/>
                    <a:gd name="T53" fmla="*/ 351830476 h 10000"/>
                    <a:gd name="T54" fmla="*/ 118941700 w 12864"/>
                    <a:gd name="T55" fmla="*/ 341165449 h 10000"/>
                    <a:gd name="T56" fmla="*/ 113393948 w 12864"/>
                    <a:gd name="T57" fmla="*/ 240492209 h 10000"/>
                    <a:gd name="T58" fmla="*/ 102187569 w 12864"/>
                    <a:gd name="T59" fmla="*/ 202403199 h 10000"/>
                    <a:gd name="T60" fmla="*/ 87921012 w 12864"/>
                    <a:gd name="T61" fmla="*/ 190447247 h 10000"/>
                    <a:gd name="T62" fmla="*/ 71915960 w 12864"/>
                    <a:gd name="T63" fmla="*/ 200526512 h 10000"/>
                    <a:gd name="T64" fmla="*/ 68698230 w 12864"/>
                    <a:gd name="T65" fmla="*/ 206620442 h 10000"/>
                    <a:gd name="T66" fmla="*/ 65610338 w 12864"/>
                    <a:gd name="T67" fmla="*/ 181658958 h 10000"/>
                    <a:gd name="T68" fmla="*/ 72720508 w 12864"/>
                    <a:gd name="T69" fmla="*/ 146967173 h 10000"/>
                    <a:gd name="T70" fmla="*/ 72720508 w 12864"/>
                    <a:gd name="T71" fmla="*/ 56256044 h 10000"/>
                    <a:gd name="T72" fmla="*/ 61661990 w 12864"/>
                    <a:gd name="T73" fmla="*/ 0 h 1000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864" h="10000">
                      <a:moveTo>
                        <a:pt x="6669" y="0"/>
                      </a:moveTo>
                      <a:lnTo>
                        <a:pt x="5217" y="627"/>
                      </a:lnTo>
                      <a:lnTo>
                        <a:pt x="4509" y="795"/>
                      </a:lnTo>
                      <a:lnTo>
                        <a:pt x="4285" y="602"/>
                      </a:lnTo>
                      <a:lnTo>
                        <a:pt x="1850" y="1511"/>
                      </a:lnTo>
                      <a:lnTo>
                        <a:pt x="361" y="2700"/>
                      </a:lnTo>
                      <a:lnTo>
                        <a:pt x="0" y="3527"/>
                      </a:lnTo>
                      <a:lnTo>
                        <a:pt x="2466" y="5401"/>
                      </a:lnTo>
                      <a:lnTo>
                        <a:pt x="1912" y="6416"/>
                      </a:lnTo>
                      <a:cubicBezTo>
                        <a:pt x="2658" y="6304"/>
                        <a:pt x="4006" y="6725"/>
                        <a:pt x="4751" y="6612"/>
                      </a:cubicBezTo>
                      <a:lnTo>
                        <a:pt x="6380" y="6578"/>
                      </a:lnTo>
                      <a:lnTo>
                        <a:pt x="5473" y="5791"/>
                      </a:lnTo>
                      <a:lnTo>
                        <a:pt x="6072" y="6005"/>
                      </a:lnTo>
                      <a:lnTo>
                        <a:pt x="6683" y="7153"/>
                      </a:lnTo>
                      <a:lnTo>
                        <a:pt x="7388" y="8015"/>
                      </a:lnTo>
                      <a:cubicBezTo>
                        <a:pt x="7359" y="8285"/>
                        <a:pt x="7584" y="9729"/>
                        <a:pt x="7556" y="10000"/>
                      </a:cubicBezTo>
                      <a:lnTo>
                        <a:pt x="9007" y="8884"/>
                      </a:lnTo>
                      <a:lnTo>
                        <a:pt x="8378" y="6935"/>
                      </a:lnTo>
                      <a:lnTo>
                        <a:pt x="7353" y="6381"/>
                      </a:lnTo>
                      <a:lnTo>
                        <a:pt x="7865" y="5938"/>
                      </a:lnTo>
                      <a:cubicBezTo>
                        <a:pt x="7836" y="5815"/>
                        <a:pt x="7808" y="5693"/>
                        <a:pt x="7779" y="5570"/>
                      </a:cubicBezTo>
                      <a:lnTo>
                        <a:pt x="6413" y="4795"/>
                      </a:lnTo>
                      <a:lnTo>
                        <a:pt x="7096" y="4205"/>
                      </a:lnTo>
                      <a:lnTo>
                        <a:pt x="7916" y="4196"/>
                      </a:lnTo>
                      <a:lnTo>
                        <a:pt x="9685" y="3821"/>
                      </a:lnTo>
                      <a:cubicBezTo>
                        <a:pt x="9793" y="3687"/>
                        <a:pt x="10219" y="3634"/>
                        <a:pt x="10327" y="3500"/>
                      </a:cubicBezTo>
                      <a:lnTo>
                        <a:pt x="11115" y="3002"/>
                      </a:lnTo>
                      <a:cubicBezTo>
                        <a:pt x="11093" y="2923"/>
                        <a:pt x="12886" y="2990"/>
                        <a:pt x="12864" y="2911"/>
                      </a:cubicBezTo>
                      <a:lnTo>
                        <a:pt x="12264" y="2052"/>
                      </a:lnTo>
                      <a:cubicBezTo>
                        <a:pt x="12238" y="1992"/>
                        <a:pt x="11078" y="1787"/>
                        <a:pt x="11052" y="1727"/>
                      </a:cubicBezTo>
                      <a:cubicBezTo>
                        <a:pt x="11067" y="1385"/>
                        <a:pt x="9494" y="1967"/>
                        <a:pt x="9509" y="1625"/>
                      </a:cubicBezTo>
                      <a:lnTo>
                        <a:pt x="7778" y="1711"/>
                      </a:lnTo>
                      <a:lnTo>
                        <a:pt x="7430" y="1763"/>
                      </a:lnTo>
                      <a:lnTo>
                        <a:pt x="7096" y="1550"/>
                      </a:lnTo>
                      <a:lnTo>
                        <a:pt x="7865" y="1254"/>
                      </a:lnTo>
                      <a:lnTo>
                        <a:pt x="7865" y="480"/>
                      </a:lnTo>
                      <a:lnTo>
                        <a:pt x="666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153"/>
                <p:cNvSpPr/>
                <p:nvPr/>
              </p:nvSpPr>
              <p:spPr bwMode="auto">
                <a:xfrm>
                  <a:off x="6656103" y="3412960"/>
                  <a:ext cx="56478" cy="33086"/>
                </a:xfrm>
                <a:custGeom>
                  <a:avLst/>
                  <a:gdLst>
                    <a:gd name="T0" fmla="*/ 0 w 348468"/>
                    <a:gd name="T1" fmla="*/ 2314 h 191264"/>
                    <a:gd name="T2" fmla="*/ 1695 w 348468"/>
                    <a:gd name="T3" fmla="*/ 3248 h 191264"/>
                    <a:gd name="T4" fmla="*/ 2694 w 348468"/>
                    <a:gd name="T5" fmla="*/ 2759 h 191264"/>
                    <a:gd name="T6" fmla="*/ 3607 w 348468"/>
                    <a:gd name="T7" fmla="*/ 3204 h 191264"/>
                    <a:gd name="T8" fmla="*/ 5389 w 348468"/>
                    <a:gd name="T9" fmla="*/ 2848 h 191264"/>
                    <a:gd name="T10" fmla="*/ 5780 w 348468"/>
                    <a:gd name="T11" fmla="*/ 1780 h 191264"/>
                    <a:gd name="T12" fmla="*/ 4215 w 348468"/>
                    <a:gd name="T13" fmla="*/ 89 h 191264"/>
                    <a:gd name="T14" fmla="*/ 2781 w 348468"/>
                    <a:gd name="T15" fmla="*/ 356 h 191264"/>
                    <a:gd name="T16" fmla="*/ 1912 w 348468"/>
                    <a:gd name="T17" fmla="*/ 0 h 191264"/>
                    <a:gd name="T18" fmla="*/ 478 w 348468"/>
                    <a:gd name="T19" fmla="*/ 1246 h 191264"/>
                    <a:gd name="T20" fmla="*/ 0 w 348468"/>
                    <a:gd name="T21" fmla="*/ 2314 h 19126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48468" h="191264">
                      <a:moveTo>
                        <a:pt x="0" y="136243"/>
                      </a:moveTo>
                      <a:lnTo>
                        <a:pt x="102182" y="191264"/>
                      </a:lnTo>
                      <a:lnTo>
                        <a:pt x="162443" y="162443"/>
                      </a:lnTo>
                      <a:lnTo>
                        <a:pt x="217465" y="188644"/>
                      </a:lnTo>
                      <a:lnTo>
                        <a:pt x="324887" y="167683"/>
                      </a:lnTo>
                      <a:lnTo>
                        <a:pt x="348468" y="104802"/>
                      </a:lnTo>
                      <a:lnTo>
                        <a:pt x="254145" y="5240"/>
                      </a:lnTo>
                      <a:lnTo>
                        <a:pt x="167684" y="20960"/>
                      </a:lnTo>
                      <a:lnTo>
                        <a:pt x="115282" y="0"/>
                      </a:lnTo>
                      <a:lnTo>
                        <a:pt x="28821" y="73361"/>
                      </a:lnTo>
                      <a:lnTo>
                        <a:pt x="0" y="13624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154"/>
                <p:cNvSpPr/>
                <p:nvPr/>
              </p:nvSpPr>
              <p:spPr bwMode="auto">
                <a:xfrm>
                  <a:off x="6871930" y="3845224"/>
                  <a:ext cx="81691" cy="99261"/>
                </a:xfrm>
                <a:custGeom>
                  <a:avLst/>
                  <a:gdLst>
                    <a:gd name="T0" fmla="*/ 0 w 675"/>
                    <a:gd name="T1" fmla="*/ 2147483647 h 773"/>
                    <a:gd name="T2" fmla="*/ 2147483647 w 675"/>
                    <a:gd name="T3" fmla="*/ 2147483647 h 773"/>
                    <a:gd name="T4" fmla="*/ 2147483647 w 675"/>
                    <a:gd name="T5" fmla="*/ 2147483647 h 773"/>
                    <a:gd name="T6" fmla="*/ 2147483647 w 675"/>
                    <a:gd name="T7" fmla="*/ 2147483647 h 773"/>
                    <a:gd name="T8" fmla="*/ 2147483647 w 675"/>
                    <a:gd name="T9" fmla="*/ 2147483647 h 773"/>
                    <a:gd name="T10" fmla="*/ 2147483647 w 675"/>
                    <a:gd name="T11" fmla="*/ 2147483647 h 773"/>
                    <a:gd name="T12" fmla="*/ 2147483647 w 675"/>
                    <a:gd name="T13" fmla="*/ 2147483647 h 773"/>
                    <a:gd name="T14" fmla="*/ 2147483647 w 675"/>
                    <a:gd name="T15" fmla="*/ 2147483647 h 773"/>
                    <a:gd name="T16" fmla="*/ 2147483647 w 675"/>
                    <a:gd name="T17" fmla="*/ 2147483647 h 773"/>
                    <a:gd name="T18" fmla="*/ 2147483647 w 675"/>
                    <a:gd name="T19" fmla="*/ 2147483647 h 773"/>
                    <a:gd name="T20" fmla="*/ 2147483647 w 675"/>
                    <a:gd name="T21" fmla="*/ 2147483647 h 773"/>
                    <a:gd name="T22" fmla="*/ 2147483647 w 675"/>
                    <a:gd name="T23" fmla="*/ 2147483647 h 773"/>
                    <a:gd name="T24" fmla="*/ 2147483647 w 675"/>
                    <a:gd name="T25" fmla="*/ 2147483647 h 773"/>
                    <a:gd name="T26" fmla="*/ 2147483647 w 675"/>
                    <a:gd name="T27" fmla="*/ 0 h 773"/>
                    <a:gd name="T28" fmla="*/ 0 w 675"/>
                    <a:gd name="T29" fmla="*/ 2147483647 h 77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75" h="773">
                      <a:moveTo>
                        <a:pt x="0" y="41"/>
                      </a:moveTo>
                      <a:lnTo>
                        <a:pt x="75" y="339"/>
                      </a:lnTo>
                      <a:lnTo>
                        <a:pt x="273" y="579"/>
                      </a:lnTo>
                      <a:lnTo>
                        <a:pt x="605" y="769"/>
                      </a:lnTo>
                      <a:lnTo>
                        <a:pt x="675" y="773"/>
                      </a:lnTo>
                      <a:lnTo>
                        <a:pt x="563" y="583"/>
                      </a:lnTo>
                      <a:lnTo>
                        <a:pt x="493" y="521"/>
                      </a:lnTo>
                      <a:lnTo>
                        <a:pt x="493" y="269"/>
                      </a:lnTo>
                      <a:lnTo>
                        <a:pt x="323" y="78"/>
                      </a:lnTo>
                      <a:lnTo>
                        <a:pt x="286" y="58"/>
                      </a:lnTo>
                      <a:lnTo>
                        <a:pt x="253" y="111"/>
                      </a:lnTo>
                      <a:lnTo>
                        <a:pt x="141" y="128"/>
                      </a:lnTo>
                      <a:lnTo>
                        <a:pt x="145" y="70"/>
                      </a:lnTo>
                      <a:lnTo>
                        <a:pt x="17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155"/>
                <p:cNvSpPr/>
                <p:nvPr/>
              </p:nvSpPr>
              <p:spPr bwMode="auto">
                <a:xfrm>
                  <a:off x="6894118" y="3537836"/>
                  <a:ext cx="127076" cy="263628"/>
                </a:xfrm>
                <a:custGeom>
                  <a:avLst/>
                  <a:gdLst>
                    <a:gd name="T0" fmla="*/ 2147483647 w 138"/>
                    <a:gd name="T1" fmla="*/ 0 h 271"/>
                    <a:gd name="T2" fmla="*/ 2147483647 w 138"/>
                    <a:gd name="T3" fmla="*/ 0 h 271"/>
                    <a:gd name="T4" fmla="*/ 0 w 138"/>
                    <a:gd name="T5" fmla="*/ 2147483647 h 271"/>
                    <a:gd name="T6" fmla="*/ 2147483647 w 138"/>
                    <a:gd name="T7" fmla="*/ 2147483647 h 271"/>
                    <a:gd name="T8" fmla="*/ 2147483647 w 138"/>
                    <a:gd name="T9" fmla="*/ 2147483647 h 271"/>
                    <a:gd name="T10" fmla="*/ 2147483647 w 138"/>
                    <a:gd name="T11" fmla="*/ 2147483647 h 271"/>
                    <a:gd name="T12" fmla="*/ 2147483647 w 138"/>
                    <a:gd name="T13" fmla="*/ 2147483647 h 271"/>
                    <a:gd name="T14" fmla="*/ 2147483647 w 138"/>
                    <a:gd name="T15" fmla="*/ 2147483647 h 271"/>
                    <a:gd name="T16" fmla="*/ 2147483647 w 138"/>
                    <a:gd name="T17" fmla="*/ 2147483647 h 271"/>
                    <a:gd name="T18" fmla="*/ 2147483647 w 138"/>
                    <a:gd name="T19" fmla="*/ 2147483647 h 271"/>
                    <a:gd name="T20" fmla="*/ 2147483647 w 138"/>
                    <a:gd name="T21" fmla="*/ 2147483647 h 271"/>
                    <a:gd name="T22" fmla="*/ 2147483647 w 138"/>
                    <a:gd name="T23" fmla="*/ 2147483647 h 271"/>
                    <a:gd name="T24" fmla="*/ 2147483647 w 138"/>
                    <a:gd name="T25" fmla="*/ 2147483647 h 271"/>
                    <a:gd name="T26" fmla="*/ 2147483647 w 138"/>
                    <a:gd name="T27" fmla="*/ 2147483647 h 271"/>
                    <a:gd name="T28" fmla="*/ 2147483647 w 138"/>
                    <a:gd name="T29" fmla="*/ 2147483647 h 271"/>
                    <a:gd name="T30" fmla="*/ 2147483647 w 138"/>
                    <a:gd name="T31" fmla="*/ 2147483647 h 271"/>
                    <a:gd name="T32" fmla="*/ 2147483647 w 138"/>
                    <a:gd name="T33" fmla="*/ 2147483647 h 271"/>
                    <a:gd name="T34" fmla="*/ 2147483647 w 138"/>
                    <a:gd name="T35" fmla="*/ 2147483647 h 271"/>
                    <a:gd name="T36" fmla="*/ 2147483647 w 138"/>
                    <a:gd name="T37" fmla="*/ 2147483647 h 271"/>
                    <a:gd name="T38" fmla="*/ 2147483647 w 138"/>
                    <a:gd name="T39" fmla="*/ 2147483647 h 271"/>
                    <a:gd name="T40" fmla="*/ 2147483647 w 138"/>
                    <a:gd name="T41" fmla="*/ 2147483647 h 271"/>
                    <a:gd name="T42" fmla="*/ 2147483647 w 138"/>
                    <a:gd name="T43" fmla="*/ 2147483647 h 271"/>
                    <a:gd name="T44" fmla="*/ 2147483647 w 138"/>
                    <a:gd name="T45" fmla="*/ 2147483647 h 271"/>
                    <a:gd name="T46" fmla="*/ 2147483647 w 138"/>
                    <a:gd name="T47" fmla="*/ 2147483647 h 271"/>
                    <a:gd name="T48" fmla="*/ 2147483647 w 138"/>
                    <a:gd name="T49" fmla="*/ 2147483647 h 271"/>
                    <a:gd name="T50" fmla="*/ 2147483647 w 138"/>
                    <a:gd name="T51" fmla="*/ 2147483647 h 271"/>
                    <a:gd name="T52" fmla="*/ 2147483647 w 138"/>
                    <a:gd name="T53" fmla="*/ 2147483647 h 271"/>
                    <a:gd name="T54" fmla="*/ 2147483647 w 138"/>
                    <a:gd name="T55" fmla="*/ 2147483647 h 271"/>
                    <a:gd name="T56" fmla="*/ 2147483647 w 138"/>
                    <a:gd name="T57" fmla="*/ 0 h 27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38" h="271">
                      <a:moveTo>
                        <a:pt x="66" y="0"/>
                      </a:moveTo>
                      <a:lnTo>
                        <a:pt x="6" y="0"/>
                      </a:lnTo>
                      <a:lnTo>
                        <a:pt x="0" y="24"/>
                      </a:lnTo>
                      <a:lnTo>
                        <a:pt x="6" y="24"/>
                      </a:lnTo>
                      <a:lnTo>
                        <a:pt x="18" y="42"/>
                      </a:lnTo>
                      <a:lnTo>
                        <a:pt x="36" y="48"/>
                      </a:lnTo>
                      <a:lnTo>
                        <a:pt x="42" y="60"/>
                      </a:lnTo>
                      <a:lnTo>
                        <a:pt x="36" y="72"/>
                      </a:lnTo>
                      <a:lnTo>
                        <a:pt x="54" y="96"/>
                      </a:lnTo>
                      <a:lnTo>
                        <a:pt x="78" y="126"/>
                      </a:lnTo>
                      <a:lnTo>
                        <a:pt x="96" y="144"/>
                      </a:lnTo>
                      <a:lnTo>
                        <a:pt x="96" y="175"/>
                      </a:lnTo>
                      <a:lnTo>
                        <a:pt x="96" y="211"/>
                      </a:lnTo>
                      <a:lnTo>
                        <a:pt x="78" y="223"/>
                      </a:lnTo>
                      <a:lnTo>
                        <a:pt x="60" y="229"/>
                      </a:lnTo>
                      <a:lnTo>
                        <a:pt x="54" y="241"/>
                      </a:lnTo>
                      <a:lnTo>
                        <a:pt x="42" y="247"/>
                      </a:lnTo>
                      <a:lnTo>
                        <a:pt x="48" y="253"/>
                      </a:lnTo>
                      <a:lnTo>
                        <a:pt x="66" y="271"/>
                      </a:lnTo>
                      <a:lnTo>
                        <a:pt x="108" y="241"/>
                      </a:lnTo>
                      <a:lnTo>
                        <a:pt x="138" y="211"/>
                      </a:lnTo>
                      <a:lnTo>
                        <a:pt x="114" y="132"/>
                      </a:lnTo>
                      <a:lnTo>
                        <a:pt x="102" y="114"/>
                      </a:lnTo>
                      <a:lnTo>
                        <a:pt x="78" y="84"/>
                      </a:lnTo>
                      <a:lnTo>
                        <a:pt x="66" y="60"/>
                      </a:lnTo>
                      <a:lnTo>
                        <a:pt x="78" y="48"/>
                      </a:lnTo>
                      <a:lnTo>
                        <a:pt x="96" y="36"/>
                      </a:lnTo>
                      <a:lnTo>
                        <a:pt x="90" y="18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156"/>
                <p:cNvSpPr/>
                <p:nvPr/>
              </p:nvSpPr>
              <p:spPr bwMode="auto">
                <a:xfrm>
                  <a:off x="6812427" y="3581596"/>
                  <a:ext cx="141195" cy="268964"/>
                </a:xfrm>
                <a:custGeom>
                  <a:avLst/>
                  <a:gdLst>
                    <a:gd name="T0" fmla="*/ 2147483647 w 107"/>
                    <a:gd name="T1" fmla="*/ 2147483647 h 190"/>
                    <a:gd name="T2" fmla="*/ 0 w 107"/>
                    <a:gd name="T3" fmla="*/ 2147483647 h 190"/>
                    <a:gd name="T4" fmla="*/ 2147483647 w 107"/>
                    <a:gd name="T5" fmla="*/ 2147483647 h 190"/>
                    <a:gd name="T6" fmla="*/ 2147483647 w 107"/>
                    <a:gd name="T7" fmla="*/ 2147483647 h 190"/>
                    <a:gd name="T8" fmla="*/ 2147483647 w 107"/>
                    <a:gd name="T9" fmla="*/ 2147483647 h 190"/>
                    <a:gd name="T10" fmla="*/ 2147483647 w 107"/>
                    <a:gd name="T11" fmla="*/ 2147483647 h 190"/>
                    <a:gd name="T12" fmla="*/ 2147483647 w 107"/>
                    <a:gd name="T13" fmla="*/ 2147483647 h 190"/>
                    <a:gd name="T14" fmla="*/ 2147483647 w 107"/>
                    <a:gd name="T15" fmla="*/ 2147483647 h 190"/>
                    <a:gd name="T16" fmla="*/ 2147483647 w 107"/>
                    <a:gd name="T17" fmla="*/ 2147483647 h 190"/>
                    <a:gd name="T18" fmla="*/ 2147483647 w 107"/>
                    <a:gd name="T19" fmla="*/ 2147483647 h 190"/>
                    <a:gd name="T20" fmla="*/ 2147483647 w 107"/>
                    <a:gd name="T21" fmla="*/ 2147483647 h 190"/>
                    <a:gd name="T22" fmla="*/ 2147483647 w 107"/>
                    <a:gd name="T23" fmla="*/ 2147483647 h 190"/>
                    <a:gd name="T24" fmla="*/ 2147483647 w 107"/>
                    <a:gd name="T25" fmla="*/ 2147483647 h 190"/>
                    <a:gd name="T26" fmla="*/ 2147483647 w 107"/>
                    <a:gd name="T27" fmla="*/ 2147483647 h 190"/>
                    <a:gd name="T28" fmla="*/ 2147483647 w 107"/>
                    <a:gd name="T29" fmla="*/ 2147483647 h 190"/>
                    <a:gd name="T30" fmla="*/ 2147483647 w 107"/>
                    <a:gd name="T31" fmla="*/ 2147483647 h 190"/>
                    <a:gd name="T32" fmla="*/ 2147483647 w 107"/>
                    <a:gd name="T33" fmla="*/ 2147483647 h 190"/>
                    <a:gd name="T34" fmla="*/ 2147483647 w 107"/>
                    <a:gd name="T35" fmla="*/ 2147483647 h 190"/>
                    <a:gd name="T36" fmla="*/ 2147483647 w 107"/>
                    <a:gd name="T37" fmla="*/ 2147483647 h 190"/>
                    <a:gd name="T38" fmla="*/ 2147483647 w 107"/>
                    <a:gd name="T39" fmla="*/ 2147483647 h 190"/>
                    <a:gd name="T40" fmla="*/ 2147483647 w 107"/>
                    <a:gd name="T41" fmla="*/ 2147483647 h 190"/>
                    <a:gd name="T42" fmla="*/ 2147483647 w 107"/>
                    <a:gd name="T43" fmla="*/ 2147483647 h 190"/>
                    <a:gd name="T44" fmla="*/ 2147483647 w 107"/>
                    <a:gd name="T45" fmla="*/ 2147483647 h 190"/>
                    <a:gd name="T46" fmla="*/ 2147483647 w 107"/>
                    <a:gd name="T47" fmla="*/ 2147483647 h 190"/>
                    <a:gd name="T48" fmla="*/ 2147483647 w 107"/>
                    <a:gd name="T49" fmla="*/ 2147483647 h 190"/>
                    <a:gd name="T50" fmla="*/ 2147483647 w 107"/>
                    <a:gd name="T51" fmla="*/ 2147483647 h 190"/>
                    <a:gd name="T52" fmla="*/ 2147483647 w 107"/>
                    <a:gd name="T53" fmla="*/ 2147483647 h 190"/>
                    <a:gd name="T54" fmla="*/ 2147483647 w 107"/>
                    <a:gd name="T55" fmla="*/ 2147483647 h 190"/>
                    <a:gd name="T56" fmla="*/ 2147483647 w 107"/>
                    <a:gd name="T57" fmla="*/ 2147483647 h 190"/>
                    <a:gd name="T58" fmla="*/ 2147483647 w 107"/>
                    <a:gd name="T59" fmla="*/ 0 h 190"/>
                    <a:gd name="T60" fmla="*/ 2147483647 w 107"/>
                    <a:gd name="T61" fmla="*/ 2147483647 h 19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07" h="190">
                      <a:moveTo>
                        <a:pt x="7" y="9"/>
                      </a:moveTo>
                      <a:lnTo>
                        <a:pt x="0" y="23"/>
                      </a:lnTo>
                      <a:lnTo>
                        <a:pt x="15" y="47"/>
                      </a:lnTo>
                      <a:lnTo>
                        <a:pt x="15" y="60"/>
                      </a:lnTo>
                      <a:lnTo>
                        <a:pt x="22" y="78"/>
                      </a:lnTo>
                      <a:lnTo>
                        <a:pt x="19" y="93"/>
                      </a:lnTo>
                      <a:lnTo>
                        <a:pt x="23" y="110"/>
                      </a:lnTo>
                      <a:lnTo>
                        <a:pt x="26" y="118"/>
                      </a:lnTo>
                      <a:lnTo>
                        <a:pt x="19" y="126"/>
                      </a:lnTo>
                      <a:lnTo>
                        <a:pt x="13" y="159"/>
                      </a:lnTo>
                      <a:lnTo>
                        <a:pt x="33" y="182"/>
                      </a:lnTo>
                      <a:lnTo>
                        <a:pt x="34" y="178"/>
                      </a:lnTo>
                      <a:lnTo>
                        <a:pt x="46" y="185"/>
                      </a:lnTo>
                      <a:lnTo>
                        <a:pt x="46" y="190"/>
                      </a:lnTo>
                      <a:lnTo>
                        <a:pt x="56" y="188"/>
                      </a:lnTo>
                      <a:lnTo>
                        <a:pt x="59" y="184"/>
                      </a:lnTo>
                      <a:lnTo>
                        <a:pt x="43" y="174"/>
                      </a:lnTo>
                      <a:lnTo>
                        <a:pt x="27" y="149"/>
                      </a:lnTo>
                      <a:lnTo>
                        <a:pt x="19" y="138"/>
                      </a:lnTo>
                      <a:lnTo>
                        <a:pt x="32" y="113"/>
                      </a:lnTo>
                      <a:lnTo>
                        <a:pt x="57" y="108"/>
                      </a:lnTo>
                      <a:lnTo>
                        <a:pt x="70" y="119"/>
                      </a:lnTo>
                      <a:lnTo>
                        <a:pt x="63" y="97"/>
                      </a:lnTo>
                      <a:lnTo>
                        <a:pt x="72" y="87"/>
                      </a:lnTo>
                      <a:lnTo>
                        <a:pt x="101" y="87"/>
                      </a:lnTo>
                      <a:lnTo>
                        <a:pt x="107" y="73"/>
                      </a:lnTo>
                      <a:lnTo>
                        <a:pt x="95" y="50"/>
                      </a:lnTo>
                      <a:lnTo>
                        <a:pt x="85" y="37"/>
                      </a:lnTo>
                      <a:lnTo>
                        <a:pt x="48" y="27"/>
                      </a:lnTo>
                      <a:lnTo>
                        <a:pt x="36" y="0"/>
                      </a:lnTo>
                      <a:lnTo>
                        <a:pt x="7" y="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157"/>
                <p:cNvSpPr/>
                <p:nvPr/>
              </p:nvSpPr>
              <p:spPr bwMode="auto">
                <a:xfrm>
                  <a:off x="6854785" y="3554913"/>
                  <a:ext cx="134136" cy="154761"/>
                </a:xfrm>
                <a:custGeom>
                  <a:avLst/>
                  <a:gdLst>
                    <a:gd name="T0" fmla="*/ 1557099446 w 10000"/>
                    <a:gd name="T1" fmla="*/ 2147483647 h 10000"/>
                    <a:gd name="T2" fmla="*/ 1795553424 w 10000"/>
                    <a:gd name="T3" fmla="*/ 2147483647 h 10000"/>
                    <a:gd name="T4" fmla="*/ 1795553424 w 10000"/>
                    <a:gd name="T5" fmla="*/ 2019481425 h 10000"/>
                    <a:gd name="T6" fmla="*/ 1561415592 w 10000"/>
                    <a:gd name="T7" fmla="*/ 1716105542 h 10000"/>
                    <a:gd name="T8" fmla="*/ 1249166454 w 10000"/>
                    <a:gd name="T9" fmla="*/ 1211740132 h 10000"/>
                    <a:gd name="T10" fmla="*/ 1014850316 w 10000"/>
                    <a:gd name="T11" fmla="*/ 806974560 h 10000"/>
                    <a:gd name="T12" fmla="*/ 1092952268 w 10000"/>
                    <a:gd name="T13" fmla="*/ 605742369 h 10000"/>
                    <a:gd name="T14" fmla="*/ 1014850316 w 10000"/>
                    <a:gd name="T15" fmla="*/ 403998332 h 10000"/>
                    <a:gd name="T16" fmla="*/ 780703130 w 10000"/>
                    <a:gd name="T17" fmla="*/ 302621350 h 10000"/>
                    <a:gd name="T18" fmla="*/ 624489387 w 10000"/>
                    <a:gd name="T19" fmla="*/ 0 h 10000"/>
                    <a:gd name="T20" fmla="*/ 546386970 w 10000"/>
                    <a:gd name="T21" fmla="*/ 0 h 10000"/>
                    <a:gd name="T22" fmla="*/ 156213743 w 10000"/>
                    <a:gd name="T23" fmla="*/ 100622449 h 10000"/>
                    <a:gd name="T24" fmla="*/ 0 w 10000"/>
                    <a:gd name="T25" fmla="*/ 403998332 h 10000"/>
                    <a:gd name="T26" fmla="*/ 78102417 w 10000"/>
                    <a:gd name="T27" fmla="*/ 605742369 h 10000"/>
                    <a:gd name="T28" fmla="*/ 156213743 w 10000"/>
                    <a:gd name="T29" fmla="*/ 1211740132 h 10000"/>
                    <a:gd name="T30" fmla="*/ 702600713 w 10000"/>
                    <a:gd name="T31" fmla="*/ 1211740132 h 10000"/>
                    <a:gd name="T32" fmla="*/ 936738546 w 10000"/>
                    <a:gd name="T33" fmla="*/ 1312362604 h 10000"/>
                    <a:gd name="T34" fmla="*/ 1327090100 w 10000"/>
                    <a:gd name="T35" fmla="*/ 2120103874 h 10000"/>
                    <a:gd name="T36" fmla="*/ 1249166454 w 10000"/>
                    <a:gd name="T37" fmla="*/ 2147483647 h 10000"/>
                    <a:gd name="T38" fmla="*/ 1557099446 w 10000"/>
                    <a:gd name="T39" fmla="*/ 2147483647 h 1000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0000" h="10000">
                      <a:moveTo>
                        <a:pt x="8672" y="9830"/>
                      </a:moveTo>
                      <a:lnTo>
                        <a:pt x="10000" y="10000"/>
                      </a:lnTo>
                      <a:lnTo>
                        <a:pt x="10000" y="7948"/>
                      </a:lnTo>
                      <a:lnTo>
                        <a:pt x="8696" y="6754"/>
                      </a:lnTo>
                      <a:lnTo>
                        <a:pt x="6957" y="4769"/>
                      </a:lnTo>
                      <a:lnTo>
                        <a:pt x="5652" y="3176"/>
                      </a:lnTo>
                      <a:lnTo>
                        <a:pt x="6087" y="2384"/>
                      </a:lnTo>
                      <a:lnTo>
                        <a:pt x="5652" y="1590"/>
                      </a:lnTo>
                      <a:lnTo>
                        <a:pt x="4348" y="1191"/>
                      </a:lnTo>
                      <a:lnTo>
                        <a:pt x="3478" y="0"/>
                      </a:lnTo>
                      <a:lnTo>
                        <a:pt x="3043" y="0"/>
                      </a:lnTo>
                      <a:lnTo>
                        <a:pt x="870" y="396"/>
                      </a:lnTo>
                      <a:lnTo>
                        <a:pt x="0" y="1590"/>
                      </a:lnTo>
                      <a:lnTo>
                        <a:pt x="435" y="2384"/>
                      </a:lnTo>
                      <a:lnTo>
                        <a:pt x="870" y="4769"/>
                      </a:lnTo>
                      <a:lnTo>
                        <a:pt x="3913" y="4769"/>
                      </a:lnTo>
                      <a:lnTo>
                        <a:pt x="5217" y="5165"/>
                      </a:lnTo>
                      <a:lnTo>
                        <a:pt x="7391" y="8344"/>
                      </a:lnTo>
                      <a:lnTo>
                        <a:pt x="6957" y="9602"/>
                      </a:lnTo>
                      <a:lnTo>
                        <a:pt x="8672" y="983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158"/>
                <p:cNvSpPr/>
                <p:nvPr/>
              </p:nvSpPr>
              <p:spPr bwMode="auto">
                <a:xfrm>
                  <a:off x="6895126" y="3699001"/>
                  <a:ext cx="93794" cy="78982"/>
                </a:xfrm>
                <a:custGeom>
                  <a:avLst/>
                  <a:gdLst>
                    <a:gd name="T0" fmla="*/ 348872861 w 10000"/>
                    <a:gd name="T1" fmla="*/ 27209600 h 6448"/>
                    <a:gd name="T2" fmla="*/ 315095383 w 10000"/>
                    <a:gd name="T3" fmla="*/ 15074732 h 6448"/>
                    <a:gd name="T4" fmla="*/ 240533365 w 10000"/>
                    <a:gd name="T5" fmla="*/ 0 h 6448"/>
                    <a:gd name="T6" fmla="*/ 80162754 w 10000"/>
                    <a:gd name="T7" fmla="*/ 50172884 h 6448"/>
                    <a:gd name="T8" fmla="*/ 0 w 10000"/>
                    <a:gd name="T9" fmla="*/ 150615594 h 6448"/>
                    <a:gd name="T10" fmla="*/ 0 w 10000"/>
                    <a:gd name="T11" fmla="*/ 351307147 h 6448"/>
                    <a:gd name="T12" fmla="*/ 133606765 w 10000"/>
                    <a:gd name="T13" fmla="*/ 601966131 h 6448"/>
                    <a:gd name="T14" fmla="*/ 187047513 w 10000"/>
                    <a:gd name="T15" fmla="*/ 652241915 h 6448"/>
                    <a:gd name="T16" fmla="*/ 240533365 w 10000"/>
                    <a:gd name="T17" fmla="*/ 601966131 h 6448"/>
                    <a:gd name="T18" fmla="*/ 267168619 w 10000"/>
                    <a:gd name="T19" fmla="*/ 501626339 h 6448"/>
                    <a:gd name="T20" fmla="*/ 347418124 w 10000"/>
                    <a:gd name="T21" fmla="*/ 451756161 h 6448"/>
                    <a:gd name="T22" fmla="*/ 427539023 w 10000"/>
                    <a:gd name="T23" fmla="*/ 351307147 h 6448"/>
                    <a:gd name="T24" fmla="*/ 427539023 w 10000"/>
                    <a:gd name="T25" fmla="*/ 50172884 h 6448"/>
                    <a:gd name="T26" fmla="*/ 348872861 w 10000"/>
                    <a:gd name="T27" fmla="*/ 27209600 h 644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0000" h="6448">
                      <a:moveTo>
                        <a:pt x="8160" y="269"/>
                      </a:moveTo>
                      <a:cubicBezTo>
                        <a:pt x="7722" y="211"/>
                        <a:pt x="7792" y="194"/>
                        <a:pt x="7370" y="149"/>
                      </a:cubicBezTo>
                      <a:lnTo>
                        <a:pt x="5626" y="0"/>
                      </a:lnTo>
                      <a:lnTo>
                        <a:pt x="1875" y="496"/>
                      </a:lnTo>
                      <a:lnTo>
                        <a:pt x="0" y="1489"/>
                      </a:lnTo>
                      <a:lnTo>
                        <a:pt x="0" y="3473"/>
                      </a:lnTo>
                      <a:lnTo>
                        <a:pt x="3125" y="5951"/>
                      </a:lnTo>
                      <a:lnTo>
                        <a:pt x="4375" y="6448"/>
                      </a:lnTo>
                      <a:lnTo>
                        <a:pt x="5626" y="5951"/>
                      </a:lnTo>
                      <a:lnTo>
                        <a:pt x="6249" y="4959"/>
                      </a:lnTo>
                      <a:lnTo>
                        <a:pt x="8126" y="4466"/>
                      </a:lnTo>
                      <a:lnTo>
                        <a:pt x="10000" y="3473"/>
                      </a:lnTo>
                      <a:lnTo>
                        <a:pt x="10000" y="496"/>
                      </a:lnTo>
                      <a:lnTo>
                        <a:pt x="8160" y="26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2451531" y="2580032"/>
            <a:ext cx="7745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SnowCrash</a:t>
            </a:r>
            <a:r>
              <a:rPr lang="en-US" altLang="zh-CN" sz="7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-Test</a:t>
            </a:r>
            <a:endParaRPr lang="zh-CN" altLang="en-US" sz="7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3453" y="2003060"/>
            <a:ext cx="9625094" cy="2851879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77671" y="3971956"/>
            <a:ext cx="2236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汇报人：岳哲伟</a:t>
            </a:r>
          </a:p>
        </p:txBody>
      </p:sp>
      <p:sp>
        <p:nvSpPr>
          <p:cNvPr id="8" name="椭圆 7"/>
          <p:cNvSpPr/>
          <p:nvPr/>
        </p:nvSpPr>
        <p:spPr>
          <a:xfrm>
            <a:off x="10788625" y="106680"/>
            <a:ext cx="1240186" cy="1240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LOGO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图片 2" descr="夜神模拟器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28360" r="8027" b="23766"/>
          <a:stretch>
            <a:fillRect/>
          </a:stretch>
        </p:blipFill>
        <p:spPr>
          <a:xfrm>
            <a:off x="10788625" y="62983"/>
            <a:ext cx="1241783" cy="1293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78883" y="285805"/>
            <a:ext cx="8737188" cy="6676138"/>
            <a:chOff x="2616232" y="1990829"/>
            <a:chExt cx="5029262" cy="4134065"/>
          </a:xfrm>
          <a:solidFill>
            <a:srgbClr val="EAEAEA"/>
          </a:solidFill>
        </p:grpSpPr>
        <p:sp>
          <p:nvSpPr>
            <p:cNvPr id="3" name="江西"/>
            <p:cNvSpPr/>
            <p:nvPr/>
          </p:nvSpPr>
          <p:spPr bwMode="auto">
            <a:xfrm>
              <a:off x="6102425" y="4743697"/>
              <a:ext cx="485781" cy="647734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Freeform 75"/>
            <p:cNvSpPr>
              <a:spLocks noEditPoints="1"/>
            </p:cNvSpPr>
            <p:nvPr/>
          </p:nvSpPr>
          <p:spPr bwMode="auto">
            <a:xfrm>
              <a:off x="6159576" y="5620043"/>
              <a:ext cx="57151" cy="47628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上海"/>
            <p:cNvSpPr>
              <a:spLocks noEditPoints="1"/>
            </p:cNvSpPr>
            <p:nvPr/>
          </p:nvSpPr>
          <p:spPr bwMode="auto">
            <a:xfrm>
              <a:off x="6797759" y="4496035"/>
              <a:ext cx="95251" cy="133357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黑龙江"/>
            <p:cNvSpPr/>
            <p:nvPr/>
          </p:nvSpPr>
          <p:spPr bwMode="auto">
            <a:xfrm>
              <a:off x="6550105" y="1990829"/>
              <a:ext cx="1095389" cy="1057330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湖北"/>
            <p:cNvSpPr/>
            <p:nvPr/>
          </p:nvSpPr>
          <p:spPr bwMode="auto">
            <a:xfrm>
              <a:off x="5578543" y="4400780"/>
              <a:ext cx="762009" cy="476275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山东"/>
            <p:cNvSpPr/>
            <p:nvPr/>
          </p:nvSpPr>
          <p:spPr bwMode="auto">
            <a:xfrm>
              <a:off x="6188151" y="3791148"/>
              <a:ext cx="685808" cy="438173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安徽"/>
            <p:cNvSpPr/>
            <p:nvPr/>
          </p:nvSpPr>
          <p:spPr bwMode="auto">
            <a:xfrm>
              <a:off x="6207201" y="4210270"/>
              <a:ext cx="466731" cy="600106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山西"/>
            <p:cNvSpPr/>
            <p:nvPr/>
          </p:nvSpPr>
          <p:spPr bwMode="auto">
            <a:xfrm>
              <a:off x="5769046" y="3514908"/>
              <a:ext cx="371479" cy="723938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吉林"/>
            <p:cNvSpPr/>
            <p:nvPr/>
          </p:nvSpPr>
          <p:spPr bwMode="auto">
            <a:xfrm>
              <a:off x="6673932" y="2800496"/>
              <a:ext cx="809635" cy="600106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湖南"/>
            <p:cNvSpPr/>
            <p:nvPr/>
          </p:nvSpPr>
          <p:spPr bwMode="auto">
            <a:xfrm>
              <a:off x="5626169" y="4762749"/>
              <a:ext cx="552457" cy="628683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江苏"/>
            <p:cNvSpPr/>
            <p:nvPr/>
          </p:nvSpPr>
          <p:spPr bwMode="auto">
            <a:xfrm>
              <a:off x="6331028" y="4143591"/>
              <a:ext cx="552457" cy="485801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福建"/>
            <p:cNvSpPr/>
            <p:nvPr/>
          </p:nvSpPr>
          <p:spPr bwMode="auto">
            <a:xfrm>
              <a:off x="6350078" y="4934208"/>
              <a:ext cx="447680" cy="542954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河南"/>
            <p:cNvSpPr/>
            <p:nvPr/>
          </p:nvSpPr>
          <p:spPr bwMode="auto">
            <a:xfrm>
              <a:off x="5778571" y="4029286"/>
              <a:ext cx="581032" cy="571530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辽宁"/>
            <p:cNvSpPr>
              <a:spLocks noEditPoints="1"/>
            </p:cNvSpPr>
            <p:nvPr/>
          </p:nvSpPr>
          <p:spPr bwMode="auto">
            <a:xfrm>
              <a:off x="6492955" y="3124363"/>
              <a:ext cx="590558" cy="581055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浙江"/>
            <p:cNvSpPr/>
            <p:nvPr/>
          </p:nvSpPr>
          <p:spPr bwMode="auto">
            <a:xfrm>
              <a:off x="6540581" y="4591290"/>
              <a:ext cx="390530" cy="457224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广东"/>
            <p:cNvSpPr>
              <a:spLocks noEditPoints="1"/>
            </p:cNvSpPr>
            <p:nvPr/>
          </p:nvSpPr>
          <p:spPr bwMode="auto">
            <a:xfrm>
              <a:off x="5702370" y="5286651"/>
              <a:ext cx="790585" cy="609632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天津"/>
            <p:cNvSpPr/>
            <p:nvPr/>
          </p:nvSpPr>
          <p:spPr bwMode="auto">
            <a:xfrm>
              <a:off x="6331028" y="3562536"/>
              <a:ext cx="114301" cy="190510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北京"/>
            <p:cNvSpPr/>
            <p:nvPr/>
          </p:nvSpPr>
          <p:spPr bwMode="auto">
            <a:xfrm>
              <a:off x="6207201" y="3467281"/>
              <a:ext cx="171452" cy="190510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河北"/>
            <p:cNvSpPr>
              <a:spLocks noEditPoints="1"/>
            </p:cNvSpPr>
            <p:nvPr/>
          </p:nvSpPr>
          <p:spPr bwMode="auto">
            <a:xfrm>
              <a:off x="6054799" y="3286297"/>
              <a:ext cx="542932" cy="762040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内蒙古"/>
            <p:cNvSpPr/>
            <p:nvPr/>
          </p:nvSpPr>
          <p:spPr bwMode="auto">
            <a:xfrm>
              <a:off x="4673658" y="2038457"/>
              <a:ext cx="2247928" cy="185747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陕西"/>
            <p:cNvSpPr/>
            <p:nvPr/>
          </p:nvSpPr>
          <p:spPr bwMode="auto">
            <a:xfrm>
              <a:off x="5321365" y="3657791"/>
              <a:ext cx="533406" cy="923973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重庆"/>
            <p:cNvSpPr/>
            <p:nvPr/>
          </p:nvSpPr>
          <p:spPr bwMode="auto">
            <a:xfrm>
              <a:off x="5292790" y="4524612"/>
              <a:ext cx="466731" cy="457224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广西"/>
            <p:cNvSpPr/>
            <p:nvPr/>
          </p:nvSpPr>
          <p:spPr bwMode="auto">
            <a:xfrm>
              <a:off x="5168963" y="5191396"/>
              <a:ext cx="790585" cy="571530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云南"/>
            <p:cNvSpPr/>
            <p:nvPr/>
          </p:nvSpPr>
          <p:spPr bwMode="auto">
            <a:xfrm>
              <a:off x="4435529" y="4800851"/>
              <a:ext cx="904887" cy="952550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青海"/>
            <p:cNvSpPr/>
            <p:nvPr/>
          </p:nvSpPr>
          <p:spPr bwMode="auto">
            <a:xfrm>
              <a:off x="3854497" y="3581587"/>
              <a:ext cx="1257316" cy="914448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西藏"/>
            <p:cNvSpPr/>
            <p:nvPr/>
          </p:nvSpPr>
          <p:spPr bwMode="auto">
            <a:xfrm>
              <a:off x="2778159" y="3743521"/>
              <a:ext cx="1895498" cy="1247841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新疆"/>
            <p:cNvSpPr/>
            <p:nvPr/>
          </p:nvSpPr>
          <p:spPr bwMode="auto">
            <a:xfrm>
              <a:off x="2616232" y="2352798"/>
              <a:ext cx="2000275" cy="1552656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宁夏"/>
            <p:cNvSpPr/>
            <p:nvPr/>
          </p:nvSpPr>
          <p:spPr bwMode="auto">
            <a:xfrm>
              <a:off x="5226115" y="3676842"/>
              <a:ext cx="314329" cy="485801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甘肃"/>
            <p:cNvSpPr/>
            <p:nvPr/>
          </p:nvSpPr>
          <p:spPr bwMode="auto">
            <a:xfrm>
              <a:off x="4206928" y="3210093"/>
              <a:ext cx="1419243" cy="1257366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四川"/>
            <p:cNvSpPr/>
            <p:nvPr/>
          </p:nvSpPr>
          <p:spPr bwMode="auto">
            <a:xfrm>
              <a:off x="4549832" y="4210270"/>
              <a:ext cx="1057288" cy="981126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贵州"/>
            <p:cNvSpPr/>
            <p:nvPr/>
          </p:nvSpPr>
          <p:spPr bwMode="auto">
            <a:xfrm>
              <a:off x="5092764" y="4867529"/>
              <a:ext cx="600083" cy="514377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105"/>
            <p:cNvSpPr/>
            <p:nvPr/>
          </p:nvSpPr>
          <p:spPr bwMode="auto">
            <a:xfrm>
              <a:off x="6159577" y="5639095"/>
              <a:ext cx="19050" cy="19051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台湾"/>
            <p:cNvSpPr/>
            <p:nvPr/>
          </p:nvSpPr>
          <p:spPr bwMode="auto">
            <a:xfrm>
              <a:off x="6807285" y="5248550"/>
              <a:ext cx="171452" cy="390545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海南"/>
            <p:cNvSpPr/>
            <p:nvPr/>
          </p:nvSpPr>
          <p:spPr bwMode="auto">
            <a:xfrm>
              <a:off x="5588069" y="5905808"/>
              <a:ext cx="266703" cy="219086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108"/>
            <p:cNvSpPr/>
            <p:nvPr/>
          </p:nvSpPr>
          <p:spPr bwMode="auto">
            <a:xfrm>
              <a:off x="6807304" y="4496041"/>
              <a:ext cx="76201" cy="38102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109"/>
            <p:cNvSpPr/>
            <p:nvPr/>
          </p:nvSpPr>
          <p:spPr bwMode="auto">
            <a:xfrm>
              <a:off x="6854995" y="4543538"/>
              <a:ext cx="19051" cy="9525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110"/>
            <p:cNvSpPr/>
            <p:nvPr/>
          </p:nvSpPr>
          <p:spPr bwMode="auto">
            <a:xfrm>
              <a:off x="6873875" y="4543425"/>
              <a:ext cx="9525" cy="9525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90769" y="2029563"/>
            <a:ext cx="5065165" cy="5065326"/>
            <a:chOff x="2264435" y="2328178"/>
            <a:chExt cx="5065165" cy="5065326"/>
          </a:xfrm>
        </p:grpSpPr>
        <p:sp>
          <p:nvSpPr>
            <p:cNvPr id="41" name="饼形 39"/>
            <p:cNvSpPr/>
            <p:nvPr/>
          </p:nvSpPr>
          <p:spPr>
            <a:xfrm>
              <a:off x="2264435" y="2328178"/>
              <a:ext cx="5065165" cy="5065165"/>
            </a:xfrm>
            <a:prstGeom prst="pie">
              <a:avLst>
                <a:gd name="adj1" fmla="val 13380617"/>
                <a:gd name="adj2" fmla="val 1620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饼形 40"/>
            <p:cNvSpPr/>
            <p:nvPr/>
          </p:nvSpPr>
          <p:spPr>
            <a:xfrm rot="2857688">
              <a:off x="3034297" y="3143412"/>
              <a:ext cx="3592017" cy="3592017"/>
            </a:xfrm>
            <a:prstGeom prst="pie">
              <a:avLst>
                <a:gd name="adj1" fmla="val 13328679"/>
                <a:gd name="adj2" fmla="val 16200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饼形 41"/>
            <p:cNvSpPr/>
            <p:nvPr/>
          </p:nvSpPr>
          <p:spPr>
            <a:xfrm rot="5709729">
              <a:off x="2821740" y="2933225"/>
              <a:ext cx="4013069" cy="4013069"/>
            </a:xfrm>
            <a:prstGeom prst="pie">
              <a:avLst>
                <a:gd name="adj1" fmla="val 13344613"/>
                <a:gd name="adj2" fmla="val 1620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饼形 42"/>
            <p:cNvSpPr/>
            <p:nvPr/>
          </p:nvSpPr>
          <p:spPr>
            <a:xfrm rot="19800000">
              <a:off x="2541714" y="2654731"/>
              <a:ext cx="4596677" cy="4596677"/>
            </a:xfrm>
            <a:prstGeom prst="pie">
              <a:avLst>
                <a:gd name="adj1" fmla="val 13380617"/>
                <a:gd name="adj2" fmla="val 1518122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饼形 43"/>
            <p:cNvSpPr/>
            <p:nvPr/>
          </p:nvSpPr>
          <p:spPr>
            <a:xfrm rot="17946905">
              <a:off x="2364962" y="2485336"/>
              <a:ext cx="4908168" cy="4908168"/>
            </a:xfrm>
            <a:prstGeom prst="pie">
              <a:avLst>
                <a:gd name="adj1" fmla="val 13380617"/>
                <a:gd name="adj2" fmla="val 1524308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饼形 44"/>
            <p:cNvSpPr/>
            <p:nvPr/>
          </p:nvSpPr>
          <p:spPr>
            <a:xfrm rot="7200000">
              <a:off x="2605236" y="2716383"/>
              <a:ext cx="4418778" cy="4418778"/>
            </a:xfrm>
            <a:prstGeom prst="pie">
              <a:avLst>
                <a:gd name="adj1" fmla="val 14684342"/>
                <a:gd name="adj2" fmla="val 16200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4966233" y="2787005"/>
            <a:ext cx="120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登录注册、</a:t>
            </a:r>
            <a:r>
              <a:rPr lang="en-US" altLang="zh-CN" b="1" dirty="0" err="1">
                <a:solidFill>
                  <a:schemeClr val="bg1"/>
                </a:solidFill>
                <a:cs typeface="+mn-ea"/>
                <a:sym typeface="+mn-lt"/>
              </a:rPr>
              <a:t>Gtalk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036307" y="3796381"/>
            <a:ext cx="178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考吉斯、我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231536" y="3850624"/>
            <a:ext cx="834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文章、视频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275035" y="3123518"/>
            <a:ext cx="884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新闻、电台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270473" y="4945274"/>
            <a:ext cx="88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首页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3992154" y="4533735"/>
            <a:ext cx="1092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搜索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4818062" y="1552250"/>
            <a:ext cx="208520" cy="7781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3019819" y="534955"/>
            <a:ext cx="1117606" cy="111760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刘江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4078181" y="1302736"/>
            <a:ext cx="739881" cy="2752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2144885" y="2658376"/>
            <a:ext cx="1275911" cy="12577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李欣然</a:t>
            </a:r>
          </a:p>
        </p:txBody>
      </p:sp>
      <p:sp>
        <p:nvSpPr>
          <p:cNvPr id="57" name="椭圆 56"/>
          <p:cNvSpPr/>
          <p:nvPr/>
        </p:nvSpPr>
        <p:spPr>
          <a:xfrm>
            <a:off x="1918168" y="4662213"/>
            <a:ext cx="1253701" cy="12537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岳哲伟</a:t>
            </a:r>
          </a:p>
        </p:txBody>
      </p:sp>
      <p:sp>
        <p:nvSpPr>
          <p:cNvPr id="58" name="椭圆 57"/>
          <p:cNvSpPr/>
          <p:nvPr/>
        </p:nvSpPr>
        <p:spPr>
          <a:xfrm>
            <a:off x="7127751" y="686534"/>
            <a:ext cx="1308759" cy="13087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甄攀星</a:t>
            </a:r>
          </a:p>
        </p:txBody>
      </p:sp>
      <p:sp>
        <p:nvSpPr>
          <p:cNvPr id="59" name="椭圆 58"/>
          <p:cNvSpPr/>
          <p:nvPr/>
        </p:nvSpPr>
        <p:spPr>
          <a:xfrm>
            <a:off x="9205512" y="2289188"/>
            <a:ext cx="1069560" cy="10695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张玉</a:t>
            </a:r>
          </a:p>
        </p:txBody>
      </p:sp>
      <p:sp>
        <p:nvSpPr>
          <p:cNvPr id="60" name="椭圆 59"/>
          <p:cNvSpPr/>
          <p:nvPr/>
        </p:nvSpPr>
        <p:spPr>
          <a:xfrm>
            <a:off x="9611663" y="4048738"/>
            <a:ext cx="1069560" cy="10695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王娟</a:t>
            </a:r>
          </a:p>
        </p:txBody>
      </p:sp>
      <p:cxnSp>
        <p:nvCxnSpPr>
          <p:cNvPr id="52" name="直接连接符 51"/>
          <p:cNvCxnSpPr>
            <a:stCxn id="29" idx="51"/>
          </p:cNvCxnSpPr>
          <p:nvPr/>
        </p:nvCxnSpPr>
        <p:spPr>
          <a:xfrm>
            <a:off x="3404268" y="3268473"/>
            <a:ext cx="733157" cy="34002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7" idx="6"/>
          </p:cNvCxnSpPr>
          <p:nvPr/>
        </p:nvCxnSpPr>
        <p:spPr>
          <a:xfrm flipV="1">
            <a:off x="3171869" y="4931413"/>
            <a:ext cx="553825" cy="35765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6915861" y="2661281"/>
            <a:ext cx="978655" cy="34432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 flipV="1">
            <a:off x="7893472" y="1945178"/>
            <a:ext cx="5522" cy="73645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59" idx="3"/>
          </p:cNvCxnSpPr>
          <p:nvPr/>
        </p:nvCxnSpPr>
        <p:spPr>
          <a:xfrm flipV="1">
            <a:off x="8079989" y="3202115"/>
            <a:ext cx="1282156" cy="95246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V="1">
            <a:off x="8290753" y="4945274"/>
            <a:ext cx="1457456" cy="250425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7" b="233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8225" y="0"/>
            <a:ext cx="6096000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7775" y="0"/>
            <a:ext cx="6096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61870" y="2379288"/>
            <a:ext cx="306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600" b="1" kern="0" dirty="0">
                <a:cs typeface="+mn-ea"/>
                <a:sym typeface="+mn-lt"/>
              </a:rPr>
              <a:t>测试功能列表</a:t>
            </a:r>
          </a:p>
        </p:txBody>
      </p:sp>
      <p:sp>
        <p:nvSpPr>
          <p:cNvPr id="13" name="矩形 12"/>
          <p:cNvSpPr/>
          <p:nvPr/>
        </p:nvSpPr>
        <p:spPr>
          <a:xfrm>
            <a:off x="7749645" y="2472192"/>
            <a:ext cx="306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/>
                  </a:outerShdw>
                </a:effectLst>
                <a:cs typeface="+mn-ea"/>
                <a:sym typeface="+mn-lt"/>
              </a:rPr>
              <a:t>测试缺陷报告</a:t>
            </a:r>
          </a:p>
        </p:txBody>
      </p:sp>
      <p:sp>
        <p:nvSpPr>
          <p:cNvPr id="14" name="矩形 13"/>
          <p:cNvSpPr/>
          <p:nvPr/>
        </p:nvSpPr>
        <p:spPr>
          <a:xfrm>
            <a:off x="4567887" y="5324354"/>
            <a:ext cx="1528113" cy="662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功能</a:t>
            </a:r>
          </a:p>
        </p:txBody>
      </p:sp>
      <p:sp>
        <p:nvSpPr>
          <p:cNvPr id="16" name="矩形 15"/>
          <p:cNvSpPr/>
          <p:nvPr/>
        </p:nvSpPr>
        <p:spPr>
          <a:xfrm>
            <a:off x="6095999" y="5324354"/>
            <a:ext cx="1528113" cy="66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缺陷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7" b="233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8225" y="0"/>
            <a:ext cx="6096000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7775" y="0"/>
            <a:ext cx="6096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61870" y="2379288"/>
            <a:ext cx="306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600" b="1" kern="0" dirty="0">
                <a:cs typeface="+mn-ea"/>
                <a:sym typeface="+mn-lt"/>
              </a:rPr>
              <a:t>测试功能列表</a:t>
            </a:r>
          </a:p>
        </p:txBody>
      </p:sp>
      <p:sp>
        <p:nvSpPr>
          <p:cNvPr id="13" name="矩形 12"/>
          <p:cNvSpPr/>
          <p:nvPr/>
        </p:nvSpPr>
        <p:spPr>
          <a:xfrm>
            <a:off x="7749645" y="2472192"/>
            <a:ext cx="306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/>
                  </a:outerShdw>
                </a:effectLst>
                <a:cs typeface="+mn-ea"/>
                <a:sym typeface="+mn-lt"/>
              </a:rPr>
              <a:t>测试缺陷报告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" y="0"/>
            <a:ext cx="6071325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590564" y="5324354"/>
            <a:ext cx="1528113" cy="662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功能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02" y="-1"/>
            <a:ext cx="6040422" cy="68580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126902" y="5324354"/>
            <a:ext cx="1528113" cy="66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缺陷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7" b="233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8225" y="0"/>
            <a:ext cx="6096000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7775" y="0"/>
            <a:ext cx="6096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61870" y="2379288"/>
            <a:ext cx="306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600" b="1" kern="0" dirty="0">
                <a:cs typeface="+mn-ea"/>
                <a:sym typeface="+mn-lt"/>
              </a:rPr>
              <a:t>测试功能列表</a:t>
            </a:r>
          </a:p>
        </p:txBody>
      </p:sp>
      <p:sp>
        <p:nvSpPr>
          <p:cNvPr id="13" name="矩形 12"/>
          <p:cNvSpPr/>
          <p:nvPr/>
        </p:nvSpPr>
        <p:spPr>
          <a:xfrm>
            <a:off x="7749645" y="2472192"/>
            <a:ext cx="306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/>
                  </a:outerShdw>
                </a:effectLst>
                <a:cs typeface="+mn-ea"/>
                <a:sym typeface="+mn-lt"/>
              </a:rPr>
              <a:t>测试缺陷报告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5" y="0"/>
            <a:ext cx="6087775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567887" y="5324354"/>
            <a:ext cx="1528113" cy="662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52" y="-1"/>
            <a:ext cx="6071322" cy="685799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095999" y="5324354"/>
            <a:ext cx="1528113" cy="66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缺陷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53232" y="2323476"/>
            <a:ext cx="8114896" cy="175432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“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    根据以上内容得出接下来测试的进度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en-US" altLang="zh-CN" sz="3600" b="1" dirty="0">
                <a:cs typeface="+mn-ea"/>
                <a:sym typeface="+mn-lt"/>
              </a:rPr>
              <a:t>                                                           </a:t>
            </a:r>
            <a:r>
              <a:rPr lang="zh-CN" altLang="en-US" sz="3600" b="1" dirty="0">
                <a:cs typeface="+mn-ea"/>
                <a:sym typeface="+mn-lt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35340" y="1259623"/>
            <a:ext cx="125183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50" b="1" spc="3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4" name="Shape 749"/>
          <p:cNvSpPr/>
          <p:nvPr/>
        </p:nvSpPr>
        <p:spPr>
          <a:xfrm>
            <a:off x="1763668" y="3634074"/>
            <a:ext cx="4332332" cy="1567263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rmAutofit/>
          </a:bodyPr>
          <a:lstStyle>
            <a:lvl1pPr>
              <a:defRPr sz="1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defTabSz="412750" hangingPunct="0"/>
            <a:r>
              <a:rPr lang="en-US" altLang="zh-CN" sz="2800" kern="0" dirty="0">
                <a:latin typeface="+mn-lt"/>
                <a:ea typeface="+mn-ea"/>
                <a:cs typeface="+mn-ea"/>
                <a:sym typeface="+mn-lt"/>
              </a:rPr>
              <a:t>PART TWO</a:t>
            </a:r>
          </a:p>
          <a:p>
            <a:pPr defTabSz="412750" hangingPunct="0"/>
            <a:r>
              <a:rPr lang="en-US" altLang="zh-CN" sz="5400" b="1" kern="0" dirty="0">
                <a:latin typeface="+mn-lt"/>
                <a:ea typeface="+mn-ea"/>
                <a:cs typeface="+mn-ea"/>
                <a:sym typeface="+mn-lt"/>
              </a:rPr>
              <a:t>Monkey</a:t>
            </a:r>
            <a:endParaRPr sz="54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任意多边形 17"/>
          <p:cNvSpPr/>
          <p:nvPr>
            <p:custDataLst>
              <p:tags r:id="rId1"/>
            </p:custDataLst>
          </p:nvPr>
        </p:nvSpPr>
        <p:spPr>
          <a:xfrm>
            <a:off x="1039357" y="1185802"/>
            <a:ext cx="5377656" cy="4896544"/>
          </a:xfrm>
          <a:custGeom>
            <a:avLst/>
            <a:gdLst>
              <a:gd name="connsiteX0" fmla="*/ 0 w 5377656"/>
              <a:gd name="connsiteY0" fmla="*/ 0 h 4896544"/>
              <a:gd name="connsiteX1" fmla="*/ 5377656 w 5377656"/>
              <a:gd name="connsiteY1" fmla="*/ 0 h 4896544"/>
              <a:gd name="connsiteX2" fmla="*/ 5377656 w 5377656"/>
              <a:gd name="connsiteY2" fmla="*/ 72272 h 4896544"/>
              <a:gd name="connsiteX3" fmla="*/ 72597 w 5377656"/>
              <a:gd name="connsiteY3" fmla="*/ 72272 h 4896544"/>
              <a:gd name="connsiteX4" fmla="*/ 72597 w 5377656"/>
              <a:gd name="connsiteY4" fmla="*/ 4824272 h 4896544"/>
              <a:gd name="connsiteX5" fmla="*/ 5377656 w 5377656"/>
              <a:gd name="connsiteY5" fmla="*/ 4824272 h 4896544"/>
              <a:gd name="connsiteX6" fmla="*/ 5377656 w 5377656"/>
              <a:gd name="connsiteY6" fmla="*/ 4896544 h 4896544"/>
              <a:gd name="connsiteX7" fmla="*/ 0 w 5377656"/>
              <a:gd name="connsiteY7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656" h="4896544">
                <a:moveTo>
                  <a:pt x="0" y="0"/>
                </a:moveTo>
                <a:lnTo>
                  <a:pt x="5377656" y="0"/>
                </a:lnTo>
                <a:lnTo>
                  <a:pt x="5377656" y="72272"/>
                </a:lnTo>
                <a:lnTo>
                  <a:pt x="72597" y="72272"/>
                </a:lnTo>
                <a:lnTo>
                  <a:pt x="72597" y="4824272"/>
                </a:lnTo>
                <a:lnTo>
                  <a:pt x="5377656" y="4824272"/>
                </a:lnTo>
                <a:lnTo>
                  <a:pt x="5377656" y="4896544"/>
                </a:lnTo>
                <a:lnTo>
                  <a:pt x="0" y="489654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矩形 7"/>
          <p:cNvSpPr/>
          <p:nvPr>
            <p:custDataLst>
              <p:tags r:id="rId2"/>
            </p:custDataLst>
          </p:nvPr>
        </p:nvSpPr>
        <p:spPr>
          <a:xfrm>
            <a:off x="6417013" y="1185802"/>
            <a:ext cx="5377656" cy="4896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确定包名 命令行   </a:t>
            </a:r>
            <a:endParaRPr lang="en-US" altLang="zh-CN" sz="2000" dirty="0"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发送伪随机事件</a:t>
            </a:r>
          </a:p>
        </p:txBody>
      </p:sp>
      <p:sp>
        <p:nvSpPr>
          <p:cNvPr id="9" name="PA_矩形 16"/>
          <p:cNvSpPr/>
          <p:nvPr>
            <p:custDataLst>
              <p:tags r:id="rId3"/>
            </p:custDataLst>
          </p:nvPr>
        </p:nvSpPr>
        <p:spPr>
          <a:xfrm>
            <a:off x="10541015" y="1185802"/>
            <a:ext cx="768085" cy="1223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666" y="2284132"/>
            <a:ext cx="4394901" cy="3289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4185" y="2255893"/>
            <a:ext cx="4394902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4186" y="2255892"/>
            <a:ext cx="2659734" cy="1206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97049" y="2351003"/>
            <a:ext cx="4253963" cy="3289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97049" y="2243054"/>
            <a:ext cx="4253963" cy="120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97049" y="2256816"/>
            <a:ext cx="2648899" cy="1142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0615" y="2617008"/>
            <a:ext cx="4029874" cy="23083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</a:rPr>
              <a:t>aapt</a:t>
            </a:r>
            <a:r>
              <a:rPr lang="en-US" altLang="zh-CN" sz="3600" dirty="0">
                <a:solidFill>
                  <a:schemeClr val="bg1"/>
                </a:solidFill>
              </a:rPr>
              <a:t> dump badging d:\group-612_0-meituan.apk</a:t>
            </a:r>
            <a:br>
              <a:rPr lang="en-US" altLang="zh-CN" sz="3600" dirty="0"/>
            </a:br>
            <a:endParaRPr lang="en-US" altLang="zh-CN" sz="3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587574" y="2617008"/>
            <a:ext cx="4056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Uiautomatorviewer.bat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" y="429734"/>
            <a:ext cx="4951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找到</a:t>
            </a:r>
            <a:r>
              <a:rPr lang="en-US" altLang="zh-CN" sz="3200" b="1" kern="0" dirty="0" err="1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Snowcrash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的包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93218" y="1161148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88" y="1845966"/>
            <a:ext cx="7172462" cy="4165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954" y="2496251"/>
            <a:ext cx="5079176" cy="3289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954" y="2381951"/>
            <a:ext cx="5079176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955" y="2381950"/>
            <a:ext cx="3073848" cy="1206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" y="429734"/>
            <a:ext cx="4951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Monkey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命令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289507" y="2986739"/>
            <a:ext cx="48846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adb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 shell monkey –p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cn.edu.hebtu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. software.snowcarsh2  -v --throttle 1000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50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97" y="1845135"/>
            <a:ext cx="6554348" cy="3940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954" y="2496251"/>
            <a:ext cx="5079176" cy="3289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954" y="2381951"/>
            <a:ext cx="5079176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955" y="2381950"/>
            <a:ext cx="3073848" cy="1206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518655" y="430359"/>
            <a:ext cx="4951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Monkey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命令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69805" y="2779630"/>
            <a:ext cx="4929474" cy="260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向系统发送</a:t>
            </a:r>
            <a:r>
              <a:rPr lang="en-US" altLang="zh-CN" dirty="0">
                <a:solidFill>
                  <a:schemeClr val="bg1"/>
                </a:solidFill>
              </a:rPr>
              <a:t>1000000 </a:t>
            </a:r>
            <a:r>
              <a:rPr lang="zh-CN" altLang="en-US" dirty="0">
                <a:solidFill>
                  <a:schemeClr val="bg1"/>
                </a:solidFill>
              </a:rPr>
              <a:t>次随机事件，各个随机事件的时间间隔为</a:t>
            </a:r>
            <a:r>
              <a:rPr lang="en-US" altLang="zh-CN" dirty="0">
                <a:solidFill>
                  <a:schemeClr val="bg1"/>
                </a:solidFill>
              </a:rPr>
              <a:t>500 </a:t>
            </a:r>
            <a:r>
              <a:rPr lang="zh-CN" altLang="en-US" dirty="0">
                <a:solidFill>
                  <a:schemeClr val="bg1"/>
                </a:solidFill>
              </a:rPr>
              <a:t>毫秒，测试过程忽略安全、超时、崩溃等异常。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adb</a:t>
            </a:r>
            <a:r>
              <a:rPr lang="en-US" altLang="zh-CN" dirty="0">
                <a:solidFill>
                  <a:schemeClr val="bg1"/>
                </a:solidFill>
              </a:rPr>
              <a:t> shell monkey -p cn.edu.hebtu.software.snowcarsh2 --throttle  500 --ignore-crashes --ignore-timeouts --ignore-security-exceptions --ignore-native-crashes --monitor-native-crashes -v -v -v 10000 &gt;D:\demo\Monkey1.log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90" y="1334442"/>
            <a:ext cx="6561905" cy="50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35340" y="1259623"/>
            <a:ext cx="125183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50" b="1" spc="3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4" name="Shape 749"/>
          <p:cNvSpPr/>
          <p:nvPr/>
        </p:nvSpPr>
        <p:spPr>
          <a:xfrm>
            <a:off x="1763668" y="3634074"/>
            <a:ext cx="4332332" cy="1567263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rmAutofit fontScale="92500"/>
          </a:bodyPr>
          <a:lstStyle>
            <a:lvl1pPr>
              <a:defRPr sz="1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defTabSz="412750" hangingPunct="0"/>
            <a:r>
              <a:rPr lang="en-US" altLang="zh-CN" sz="2800" kern="0" dirty="0">
                <a:latin typeface="+mn-lt"/>
                <a:ea typeface="+mn-ea"/>
                <a:cs typeface="+mn-ea"/>
                <a:sym typeface="+mn-lt"/>
              </a:rPr>
              <a:t>PART four</a:t>
            </a:r>
          </a:p>
          <a:p>
            <a:pPr defTabSz="412750" hangingPunct="0"/>
            <a:r>
              <a:rPr lang="en-US" altLang="zh-CN" sz="5400" b="1" kern="0" dirty="0" err="1">
                <a:latin typeface="+mn-lt"/>
                <a:ea typeface="+mn-ea"/>
                <a:cs typeface="+mn-ea"/>
                <a:sym typeface="+mn-lt"/>
              </a:rPr>
              <a:t>Java+Appium</a:t>
            </a:r>
            <a:endParaRPr sz="54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任意多边形 17"/>
          <p:cNvSpPr/>
          <p:nvPr>
            <p:custDataLst>
              <p:tags r:id="rId1"/>
            </p:custDataLst>
          </p:nvPr>
        </p:nvSpPr>
        <p:spPr>
          <a:xfrm>
            <a:off x="1039357" y="1185802"/>
            <a:ext cx="5377656" cy="4896544"/>
          </a:xfrm>
          <a:custGeom>
            <a:avLst/>
            <a:gdLst>
              <a:gd name="connsiteX0" fmla="*/ 0 w 5377656"/>
              <a:gd name="connsiteY0" fmla="*/ 0 h 4896544"/>
              <a:gd name="connsiteX1" fmla="*/ 5377656 w 5377656"/>
              <a:gd name="connsiteY1" fmla="*/ 0 h 4896544"/>
              <a:gd name="connsiteX2" fmla="*/ 5377656 w 5377656"/>
              <a:gd name="connsiteY2" fmla="*/ 72272 h 4896544"/>
              <a:gd name="connsiteX3" fmla="*/ 72597 w 5377656"/>
              <a:gd name="connsiteY3" fmla="*/ 72272 h 4896544"/>
              <a:gd name="connsiteX4" fmla="*/ 72597 w 5377656"/>
              <a:gd name="connsiteY4" fmla="*/ 4824272 h 4896544"/>
              <a:gd name="connsiteX5" fmla="*/ 5377656 w 5377656"/>
              <a:gd name="connsiteY5" fmla="*/ 4824272 h 4896544"/>
              <a:gd name="connsiteX6" fmla="*/ 5377656 w 5377656"/>
              <a:gd name="connsiteY6" fmla="*/ 4896544 h 4896544"/>
              <a:gd name="connsiteX7" fmla="*/ 0 w 5377656"/>
              <a:gd name="connsiteY7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656" h="4896544">
                <a:moveTo>
                  <a:pt x="0" y="0"/>
                </a:moveTo>
                <a:lnTo>
                  <a:pt x="5377656" y="0"/>
                </a:lnTo>
                <a:lnTo>
                  <a:pt x="5377656" y="72272"/>
                </a:lnTo>
                <a:lnTo>
                  <a:pt x="72597" y="72272"/>
                </a:lnTo>
                <a:lnTo>
                  <a:pt x="72597" y="4824272"/>
                </a:lnTo>
                <a:lnTo>
                  <a:pt x="5377656" y="4824272"/>
                </a:lnTo>
                <a:lnTo>
                  <a:pt x="5377656" y="4896544"/>
                </a:lnTo>
                <a:lnTo>
                  <a:pt x="0" y="489654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矩形 7"/>
          <p:cNvSpPr/>
          <p:nvPr>
            <p:custDataLst>
              <p:tags r:id="rId2"/>
            </p:custDataLst>
          </p:nvPr>
        </p:nvSpPr>
        <p:spPr>
          <a:xfrm>
            <a:off x="6417013" y="1185802"/>
            <a:ext cx="5377656" cy="4896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8" name="PA_矩形 16"/>
          <p:cNvSpPr/>
          <p:nvPr>
            <p:custDataLst>
              <p:tags r:id="rId3"/>
            </p:custDataLst>
          </p:nvPr>
        </p:nvSpPr>
        <p:spPr>
          <a:xfrm>
            <a:off x="10541015" y="1185802"/>
            <a:ext cx="768085" cy="1223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66069" y="3518952"/>
            <a:ext cx="3255827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的首页标题栏的测试。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8729" y="3391410"/>
            <a:ext cx="2476412" cy="59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200" dirty="0">
                <a:cs typeface="+mn-ea"/>
                <a:sym typeface="+mn-lt"/>
              </a:rPr>
              <a:t>组员是小组的灵魂，团结好组员。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200" dirty="0">
                <a:cs typeface="+mn-ea"/>
                <a:sym typeface="+mn-lt"/>
              </a:rPr>
              <a:t>是一个小组成功的关键。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8717" y="2098748"/>
            <a:ext cx="281117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12750" hangingPunct="0"/>
            <a:r>
              <a:rPr lang="zh-CN" altLang="en-US" sz="1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每一个小组都是</a:t>
            </a:r>
            <a:endParaRPr lang="en-US" altLang="zh-CN" sz="1400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独特的基因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独特的团队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621866" y="1407421"/>
            <a:ext cx="1312684" cy="4475985"/>
            <a:chOff x="5348488" y="1369713"/>
            <a:chExt cx="1312684" cy="4475985"/>
          </a:xfrm>
        </p:grpSpPr>
        <p:sp>
          <p:nvSpPr>
            <p:cNvPr id="6" name="Rectangle 17"/>
            <p:cNvSpPr/>
            <p:nvPr/>
          </p:nvSpPr>
          <p:spPr>
            <a:xfrm>
              <a:off x="5595496" y="2707371"/>
              <a:ext cx="8386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srgbClr val="111111"/>
                  </a:solidFill>
                  <a:cs typeface="+mn-ea"/>
                  <a:sym typeface="+mn-lt"/>
                </a:rPr>
                <a:t>岳哲伟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5704501" y="5537921"/>
              <a:ext cx="6206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prstClr val="black"/>
                  </a:solidFill>
                  <a:cs typeface="+mn-ea"/>
                  <a:sym typeface="+mn-lt"/>
                </a:rPr>
                <a:t>王娟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>
            <a:xfrm>
              <a:off x="5348488" y="136971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>
              <a:spLocks noChangeAspect="1"/>
            </p:cNvSpPr>
            <p:nvPr/>
          </p:nvSpPr>
          <p:spPr>
            <a:xfrm>
              <a:off x="5368510" y="415196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771177" y="1407421"/>
            <a:ext cx="1312684" cy="4475985"/>
            <a:chOff x="5348488" y="1369713"/>
            <a:chExt cx="1312684" cy="4475985"/>
          </a:xfrm>
        </p:grpSpPr>
        <p:sp>
          <p:nvSpPr>
            <p:cNvPr id="20" name="Rectangle 17"/>
            <p:cNvSpPr/>
            <p:nvPr/>
          </p:nvSpPr>
          <p:spPr>
            <a:xfrm>
              <a:off x="5595496" y="2707371"/>
              <a:ext cx="8386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srgbClr val="111111"/>
                  </a:solidFill>
                  <a:cs typeface="+mn-ea"/>
                  <a:sym typeface="+mn-lt"/>
                </a:rPr>
                <a:t>甄攀星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17"/>
            <p:cNvSpPr/>
            <p:nvPr/>
          </p:nvSpPr>
          <p:spPr>
            <a:xfrm>
              <a:off x="5704501" y="5537921"/>
              <a:ext cx="6206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prstClr val="black"/>
                  </a:solidFill>
                  <a:cs typeface="+mn-ea"/>
                  <a:sym typeface="+mn-lt"/>
                </a:rPr>
                <a:t>张玉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: 形状 23"/>
            <p:cNvSpPr>
              <a:spLocks noChangeAspect="1"/>
            </p:cNvSpPr>
            <p:nvPr/>
          </p:nvSpPr>
          <p:spPr>
            <a:xfrm>
              <a:off x="5348488" y="136971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: 形状 24"/>
            <p:cNvSpPr>
              <a:spLocks noChangeAspect="1"/>
            </p:cNvSpPr>
            <p:nvPr/>
          </p:nvSpPr>
          <p:spPr>
            <a:xfrm>
              <a:off x="5368510" y="415196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920489" y="1407421"/>
            <a:ext cx="1312684" cy="4475985"/>
            <a:chOff x="5348488" y="1369713"/>
            <a:chExt cx="1312684" cy="4475985"/>
          </a:xfrm>
        </p:grpSpPr>
        <p:sp>
          <p:nvSpPr>
            <p:cNvPr id="27" name="Rectangle 17"/>
            <p:cNvSpPr/>
            <p:nvPr/>
          </p:nvSpPr>
          <p:spPr>
            <a:xfrm>
              <a:off x="5704500" y="2707371"/>
              <a:ext cx="6206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srgbClr val="111111"/>
                  </a:solidFill>
                  <a:cs typeface="+mn-ea"/>
                  <a:sym typeface="+mn-lt"/>
                </a:rPr>
                <a:t>刘江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17"/>
            <p:cNvSpPr/>
            <p:nvPr/>
          </p:nvSpPr>
          <p:spPr>
            <a:xfrm>
              <a:off x="5595498" y="5537921"/>
              <a:ext cx="8386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prstClr val="black"/>
                  </a:solidFill>
                  <a:cs typeface="+mn-ea"/>
                  <a:sym typeface="+mn-lt"/>
                </a:rPr>
                <a:t>李欣然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>
              <a:spLocks noChangeAspect="1"/>
            </p:cNvSpPr>
            <p:nvPr/>
          </p:nvSpPr>
          <p:spPr>
            <a:xfrm>
              <a:off x="5348488" y="136971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/>
            <p:cNvSpPr>
              <a:spLocks noChangeAspect="1"/>
            </p:cNvSpPr>
            <p:nvPr/>
          </p:nvSpPr>
          <p:spPr>
            <a:xfrm>
              <a:off x="5368510" y="415196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452563" y="4991100"/>
            <a:ext cx="101441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1390" y="5822950"/>
            <a:ext cx="6154420" cy="413385"/>
          </a:xfrm>
          <a:prstGeom prst="rect">
            <a:avLst/>
          </a:prstGeom>
          <a:noFill/>
        </p:spPr>
        <p:txBody>
          <a:bodyPr wrap="square" lIns="0" tIns="33696" rIns="67391" bIns="33696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从欢迎界面到首页需要经历两个过渡页，需要向左移动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次</a:t>
            </a:r>
          </a:p>
        </p:txBody>
      </p:sp>
      <p:sp>
        <p:nvSpPr>
          <p:cNvPr id="44" name="矩形 43"/>
          <p:cNvSpPr/>
          <p:nvPr/>
        </p:nvSpPr>
        <p:spPr>
          <a:xfrm>
            <a:off x="0" y="429895"/>
            <a:ext cx="465201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进入</a:t>
            </a:r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</a:t>
            </a:r>
          </a:p>
          <a:p>
            <a:pPr lvl="0" algn="ctr" defTabSz="412750" hangingPunct="0"/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35" y="1997710"/>
            <a:ext cx="2218055" cy="35452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190" y="1997075"/>
            <a:ext cx="2218055" cy="35452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45" y="1997710"/>
            <a:ext cx="2218055" cy="354520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695" y="1997710"/>
            <a:ext cx="2218690" cy="3544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2964612" y="1888831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/>
              <a:t>NO.1</a:t>
            </a:r>
            <a:endParaRPr lang="zh-CN" altLang="en-US" sz="4400" dirty="0"/>
          </a:p>
        </p:txBody>
      </p:sp>
      <p:sp>
        <p:nvSpPr>
          <p:cNvPr id="3" name="文本框 15"/>
          <p:cNvSpPr txBox="1"/>
          <p:nvPr/>
        </p:nvSpPr>
        <p:spPr>
          <a:xfrm>
            <a:off x="5377830" y="4224451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/>
              <a:t>NO.2</a:t>
            </a:r>
            <a:endParaRPr lang="zh-CN" altLang="en-US" sz="4400" dirty="0"/>
          </a:p>
        </p:txBody>
      </p:sp>
      <p:sp>
        <p:nvSpPr>
          <p:cNvPr id="4" name="文本框 16"/>
          <p:cNvSpPr txBox="1"/>
          <p:nvPr/>
        </p:nvSpPr>
        <p:spPr>
          <a:xfrm>
            <a:off x="7786233" y="1886425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/>
              <a:t>NO.3</a:t>
            </a:r>
            <a:endParaRPr lang="zh-CN" altLang="en-US" sz="4400" dirty="0"/>
          </a:p>
        </p:txBody>
      </p:sp>
      <p:sp>
        <p:nvSpPr>
          <p:cNvPr id="5" name="矩形 4"/>
          <p:cNvSpPr/>
          <p:nvPr/>
        </p:nvSpPr>
        <p:spPr>
          <a:xfrm>
            <a:off x="2515164" y="4120410"/>
            <a:ext cx="2200904" cy="519430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14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DesiredCapability</a:t>
            </a:r>
            <a:r>
              <a:rPr lang="zh-CN" altLang="en-US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实现代码</a:t>
            </a:r>
          </a:p>
        </p:txBody>
      </p:sp>
      <p:sp>
        <p:nvSpPr>
          <p:cNvPr id="6" name="矩形 5"/>
          <p:cNvSpPr/>
          <p:nvPr/>
        </p:nvSpPr>
        <p:spPr>
          <a:xfrm>
            <a:off x="7561162" y="4151375"/>
            <a:ext cx="2200904" cy="304165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根据项目源码分析定位</a:t>
            </a:r>
          </a:p>
        </p:txBody>
      </p:sp>
      <p:sp>
        <p:nvSpPr>
          <p:cNvPr id="7" name="矩形 6"/>
          <p:cNvSpPr/>
          <p:nvPr/>
        </p:nvSpPr>
        <p:spPr>
          <a:xfrm>
            <a:off x="4923671" y="1886653"/>
            <a:ext cx="2200904" cy="519430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SwipClass</a:t>
            </a:r>
            <a:r>
              <a:rPr lang="zh-CN" altLang="en-US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实现向左划动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716066" y="3008529"/>
            <a:ext cx="2625532" cy="995809"/>
            <a:chOff x="4716066" y="3008529"/>
            <a:chExt cx="2625532" cy="995809"/>
          </a:xfrm>
        </p:grpSpPr>
        <p:sp>
          <p:nvSpPr>
            <p:cNvPr id="17" name="圆角矩形 16"/>
            <p:cNvSpPr/>
            <p:nvPr/>
          </p:nvSpPr>
          <p:spPr>
            <a:xfrm>
              <a:off x="4716066" y="3008529"/>
              <a:ext cx="2625532" cy="73981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304800" dist="190500" dir="10800000" algn="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+mn-ea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884495" y="3748339"/>
              <a:ext cx="298303" cy="255999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189141" y="3272054"/>
              <a:ext cx="1534160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跳过过渡页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36534" y="2682004"/>
            <a:ext cx="2625532" cy="1066336"/>
            <a:chOff x="7136534" y="2682004"/>
            <a:chExt cx="2625532" cy="1066336"/>
          </a:xfrm>
        </p:grpSpPr>
        <p:sp>
          <p:nvSpPr>
            <p:cNvPr id="18" name="圆角矩形 17"/>
            <p:cNvSpPr/>
            <p:nvPr/>
          </p:nvSpPr>
          <p:spPr>
            <a:xfrm>
              <a:off x="7136534" y="3008529"/>
              <a:ext cx="2625532" cy="73981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04800" dist="190500" dir="10800000" algn="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+mn-ea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8288084" y="2682004"/>
              <a:ext cx="323038" cy="32787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425399" y="3194303"/>
              <a:ext cx="2298700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点击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“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立即体验按钮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”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307663" y="2752530"/>
            <a:ext cx="2625532" cy="995811"/>
            <a:chOff x="2307663" y="2752530"/>
            <a:chExt cx="2625532" cy="995811"/>
          </a:xfrm>
        </p:grpSpPr>
        <p:sp>
          <p:nvSpPr>
            <p:cNvPr id="16" name="圆角矩形 15"/>
            <p:cNvSpPr/>
            <p:nvPr/>
          </p:nvSpPr>
          <p:spPr>
            <a:xfrm>
              <a:off x="2307663" y="3008530"/>
              <a:ext cx="2625532" cy="73981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471277" y="2752530"/>
              <a:ext cx="298303" cy="25599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495632" y="3148863"/>
              <a:ext cx="2418715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获取文件路径，创建文件夹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0" y="429895"/>
            <a:ext cx="537781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进入</a:t>
            </a:r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首页代码实现步骤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8542020" y="1468755"/>
            <a:ext cx="3591560" cy="138176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BaseTest2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实现详细代码；</a:t>
            </a:r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131942" y="2102697"/>
            <a:ext cx="2409676" cy="29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89858" tIns="44929" rIns="89858" bIns="44929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676850" y="4527959"/>
            <a:ext cx="1136861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对比二：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411799" y="4138791"/>
            <a:ext cx="1053505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466497" y="4942145"/>
            <a:ext cx="1136861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429895"/>
            <a:ext cx="42926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进入</a:t>
            </a:r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</a:t>
            </a:r>
          </a:p>
          <a:p>
            <a:pPr lvl="0" algn="ctr" defTabSz="412750" hangingPunct="0"/>
            <a:r>
              <a:rPr lang="en-US" altLang="zh-CN" sz="2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Appium</a:t>
            </a:r>
            <a:r>
              <a:rPr lang="zh-CN" altLang="en-US" sz="2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框架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" y="1468755"/>
            <a:ext cx="3857625" cy="5082540"/>
          </a:xfrm>
          <a:prstGeom prst="rect">
            <a:avLst/>
          </a:prstGeom>
        </p:spPr>
      </p:pic>
      <p:pic>
        <p:nvPicPr>
          <p:cNvPr id="25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835" y="1468755"/>
            <a:ext cx="4398010" cy="251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835" y="4282440"/>
            <a:ext cx="6748145" cy="2023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131942" y="2102697"/>
            <a:ext cx="2409676" cy="29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89858" tIns="44929" rIns="89858" bIns="44929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676850" y="4527959"/>
            <a:ext cx="1136861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对比二：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411799" y="4138791"/>
            <a:ext cx="1053505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466497" y="4942145"/>
            <a:ext cx="1136861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429895"/>
            <a:ext cx="42926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进入</a:t>
            </a:r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</a:t>
            </a:r>
          </a:p>
          <a:p>
            <a:pPr lvl="0" algn="ctr" defTabSz="412750" hangingPunct="0"/>
            <a:r>
              <a:rPr lang="en-US" altLang="zh-CN" sz="2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BaseTest2</a:t>
            </a:r>
            <a:r>
              <a:rPr lang="zh-CN" altLang="en-US" sz="2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代码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1520825"/>
            <a:ext cx="7686675" cy="3267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" y="4942205"/>
            <a:ext cx="4171950" cy="1238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5" y="6356985"/>
            <a:ext cx="4381500" cy="447675"/>
          </a:xfrm>
          <a:prstGeom prst="rect">
            <a:avLst/>
          </a:prstGeom>
        </p:spPr>
      </p:pic>
      <p:sp>
        <p:nvSpPr>
          <p:cNvPr id="8" name="五边形 7"/>
          <p:cNvSpPr/>
          <p:nvPr/>
        </p:nvSpPr>
        <p:spPr>
          <a:xfrm>
            <a:off x="6976745" y="2862580"/>
            <a:ext cx="3591560" cy="93853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DesiredCapability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9" name="五边形 8"/>
          <p:cNvSpPr/>
          <p:nvPr/>
        </p:nvSpPr>
        <p:spPr>
          <a:xfrm>
            <a:off x="7060565" y="4652010"/>
            <a:ext cx="3507740" cy="840740"/>
          </a:xfrm>
          <a:prstGeom prst="homePlate">
            <a:avLst>
              <a:gd name="adj" fmla="val 563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向左划动</a:t>
            </a:r>
          </a:p>
        </p:txBody>
      </p:sp>
      <p:sp>
        <p:nvSpPr>
          <p:cNvPr id="10" name="五边形 9"/>
          <p:cNvSpPr/>
          <p:nvPr/>
        </p:nvSpPr>
        <p:spPr>
          <a:xfrm>
            <a:off x="7060565" y="5780405"/>
            <a:ext cx="3507740" cy="840740"/>
          </a:xfrm>
          <a:prstGeom prst="homePlate">
            <a:avLst>
              <a:gd name="adj" fmla="val 563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定位并点击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立即操作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 bldLvl="0" animBg="1"/>
      <p:bldP spid="1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57761"/>
            <a:ext cx="12677775" cy="12448"/>
            <a:chOff x="0" y="3428999"/>
            <a:chExt cx="17172013" cy="1693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3445936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0" y="3428999"/>
              <a:ext cx="17172013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588318" y="2184948"/>
            <a:ext cx="2341973" cy="2331417"/>
            <a:chOff x="664329" y="2299272"/>
            <a:chExt cx="2212236" cy="2212236"/>
          </a:xfrm>
        </p:grpSpPr>
        <p:grpSp>
          <p:nvGrpSpPr>
            <p:cNvPr id="6" name="组合 5"/>
            <p:cNvGrpSpPr/>
            <p:nvPr/>
          </p:nvGrpSpPr>
          <p:grpSpPr>
            <a:xfrm>
              <a:off x="664329" y="2299272"/>
              <a:ext cx="2212236" cy="2212236"/>
              <a:chOff x="413242" y="2498776"/>
              <a:chExt cx="1860446" cy="186044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13242" y="2498776"/>
                <a:ext cx="1860446" cy="186044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621171" y="2706704"/>
                <a:ext cx="1444588" cy="144458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7" name="文本框 11"/>
            <p:cNvSpPr txBox="1"/>
            <p:nvPr/>
          </p:nvSpPr>
          <p:spPr>
            <a:xfrm>
              <a:off x="1155762" y="3082377"/>
              <a:ext cx="1228438" cy="72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+mn-ea"/>
                </a:rPr>
                <a:t>推荐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65849" y="2769043"/>
            <a:ext cx="1226772" cy="1221243"/>
            <a:chOff x="4565417" y="2918257"/>
            <a:chExt cx="1661660" cy="1661660"/>
          </a:xfrm>
        </p:grpSpPr>
        <p:grpSp>
          <p:nvGrpSpPr>
            <p:cNvPr id="14" name="组合 13"/>
            <p:cNvGrpSpPr/>
            <p:nvPr/>
          </p:nvGrpSpPr>
          <p:grpSpPr>
            <a:xfrm>
              <a:off x="4565417" y="2918257"/>
              <a:ext cx="1661660" cy="1661660"/>
              <a:chOff x="4056366" y="1384710"/>
              <a:chExt cx="4088571" cy="408857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500033" y="1833033"/>
                <a:ext cx="3191933" cy="319193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" name="同心圆 16"/>
              <p:cNvSpPr/>
              <p:nvPr/>
            </p:nvSpPr>
            <p:spPr>
              <a:xfrm rot="10800000">
                <a:off x="4056366" y="1384710"/>
                <a:ext cx="4088571" cy="4088570"/>
              </a:xfrm>
              <a:prstGeom prst="donut">
                <a:avLst>
                  <a:gd name="adj" fmla="val 1437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5" name="文本框 19"/>
            <p:cNvSpPr txBox="1"/>
            <p:nvPr/>
          </p:nvSpPr>
          <p:spPr>
            <a:xfrm>
              <a:off x="4903963" y="3468197"/>
              <a:ext cx="970200" cy="563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+mj-lt"/>
                </a:rPr>
                <a:t>新闻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45292" y="2769044"/>
            <a:ext cx="1226772" cy="1221243"/>
            <a:chOff x="7382018" y="2918258"/>
            <a:chExt cx="1661660" cy="1661660"/>
          </a:xfrm>
        </p:grpSpPr>
        <p:grpSp>
          <p:nvGrpSpPr>
            <p:cNvPr id="19" name="组合 18"/>
            <p:cNvGrpSpPr/>
            <p:nvPr/>
          </p:nvGrpSpPr>
          <p:grpSpPr>
            <a:xfrm>
              <a:off x="7382018" y="2918258"/>
              <a:ext cx="1661660" cy="1661660"/>
              <a:chOff x="4134502" y="1384713"/>
              <a:chExt cx="4088570" cy="408857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500042" y="1833034"/>
                <a:ext cx="3191934" cy="319193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" name="同心圆 21"/>
              <p:cNvSpPr/>
              <p:nvPr/>
            </p:nvSpPr>
            <p:spPr>
              <a:xfrm rot="10800000">
                <a:off x="4134502" y="1384713"/>
                <a:ext cx="4088570" cy="4088570"/>
              </a:xfrm>
              <a:prstGeom prst="donut">
                <a:avLst>
                  <a:gd name="adj" fmla="val 1437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20" name="文本框 24"/>
            <p:cNvSpPr txBox="1"/>
            <p:nvPr/>
          </p:nvSpPr>
          <p:spPr>
            <a:xfrm>
              <a:off x="7727804" y="3487478"/>
              <a:ext cx="970200" cy="563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+mj-lt"/>
                </a:rPr>
                <a:t>文章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924735" y="2769043"/>
            <a:ext cx="1226772" cy="1221243"/>
            <a:chOff x="7924735" y="2769043"/>
            <a:chExt cx="1226772" cy="1221243"/>
          </a:xfrm>
        </p:grpSpPr>
        <p:sp>
          <p:nvSpPr>
            <p:cNvPr id="26" name="椭圆 25"/>
            <p:cNvSpPr/>
            <p:nvPr/>
          </p:nvSpPr>
          <p:spPr>
            <a:xfrm>
              <a:off x="8026192" y="2902955"/>
              <a:ext cx="957737" cy="953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 rot="10800000">
              <a:off x="7924735" y="2769043"/>
              <a:ext cx="1226772" cy="1221243"/>
            </a:xfrm>
            <a:prstGeom prst="donut">
              <a:avLst>
                <a:gd name="adj" fmla="val 1437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5" name="文本框 29"/>
          <p:cNvSpPr txBox="1"/>
          <p:nvPr/>
        </p:nvSpPr>
        <p:spPr>
          <a:xfrm>
            <a:off x="8180372" y="3187393"/>
            <a:ext cx="7162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solidFill>
                  <a:schemeClr val="bg1"/>
                </a:solidFill>
                <a:latin typeface="+mj-lt"/>
              </a:rPr>
              <a:t>电台</a:t>
            </a:r>
          </a:p>
        </p:txBody>
      </p:sp>
      <p:sp>
        <p:nvSpPr>
          <p:cNvPr id="28" name="等腰三角形 27"/>
          <p:cNvSpPr/>
          <p:nvPr/>
        </p:nvSpPr>
        <p:spPr>
          <a:xfrm flipV="1">
            <a:off x="4277811" y="4145341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等腰三角形 28"/>
          <p:cNvSpPr/>
          <p:nvPr/>
        </p:nvSpPr>
        <p:spPr>
          <a:xfrm flipV="1">
            <a:off x="8420801" y="4145341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等腰三角形 29"/>
          <p:cNvSpPr/>
          <p:nvPr/>
        </p:nvSpPr>
        <p:spPr>
          <a:xfrm rot="10800000" flipV="1">
            <a:off x="6356341" y="2499655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336122" y="4368091"/>
            <a:ext cx="2099615" cy="583565"/>
            <a:chOff x="1642867" y="4368045"/>
            <a:chExt cx="2843923" cy="794016"/>
          </a:xfrm>
        </p:grpSpPr>
        <p:sp>
          <p:nvSpPr>
            <p:cNvPr id="32" name="矩形 31"/>
            <p:cNvSpPr/>
            <p:nvPr/>
          </p:nvSpPr>
          <p:spPr>
            <a:xfrm>
              <a:off x="1642867" y="4699762"/>
              <a:ext cx="2843923" cy="39657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endParaRPr lang="en-US" altLang="zh-CN" sz="1000" dirty="0">
                <a:latin typeface="+mn-ea"/>
              </a:endParaRPr>
            </a:p>
          </p:txBody>
        </p:sp>
        <p:sp>
          <p:nvSpPr>
            <p:cNvPr id="33" name="TextBox 301"/>
            <p:cNvSpPr txBox="1"/>
            <p:nvPr/>
          </p:nvSpPr>
          <p:spPr>
            <a:xfrm>
              <a:off x="1763876" y="4368045"/>
              <a:ext cx="2601904" cy="7940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>
                  <a:sym typeface="+mn-ea"/>
                </a:rPr>
                <a:t>浏览新闻、向下拖动内容更新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538593" y="1354258"/>
            <a:ext cx="2099615" cy="535262"/>
            <a:chOff x="1642867" y="4368045"/>
            <a:chExt cx="2843923" cy="728293"/>
          </a:xfrm>
        </p:grpSpPr>
        <p:sp>
          <p:nvSpPr>
            <p:cNvPr id="35" name="矩形 34"/>
            <p:cNvSpPr/>
            <p:nvPr/>
          </p:nvSpPr>
          <p:spPr>
            <a:xfrm>
              <a:off x="1642867" y="4699762"/>
              <a:ext cx="2843923" cy="39657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endParaRPr lang="en-US" altLang="zh-CN" sz="1000" dirty="0">
                <a:latin typeface="+mn-ea"/>
              </a:endParaRPr>
            </a:p>
          </p:txBody>
        </p:sp>
        <p:sp>
          <p:nvSpPr>
            <p:cNvPr id="36" name="TextBox 301"/>
            <p:cNvSpPr txBox="1"/>
            <p:nvPr/>
          </p:nvSpPr>
          <p:spPr>
            <a:xfrm>
              <a:off x="1763876" y="4368045"/>
              <a:ext cx="2601904" cy="45878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  <a:sym typeface="+mn-ea"/>
                </a:rPr>
                <a:t>查看文章、点赞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66729" y="4368091"/>
            <a:ext cx="2099615" cy="583565"/>
            <a:chOff x="1642867" y="4368045"/>
            <a:chExt cx="2843923" cy="794016"/>
          </a:xfrm>
        </p:grpSpPr>
        <p:sp>
          <p:nvSpPr>
            <p:cNvPr id="38" name="矩形 37"/>
            <p:cNvSpPr/>
            <p:nvPr/>
          </p:nvSpPr>
          <p:spPr>
            <a:xfrm>
              <a:off x="1642867" y="4699762"/>
              <a:ext cx="2843923" cy="39657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endParaRPr lang="en-US" altLang="zh-CN" sz="1000" dirty="0">
                <a:latin typeface="+mn-ea"/>
              </a:endParaRPr>
            </a:p>
          </p:txBody>
        </p:sp>
        <p:sp>
          <p:nvSpPr>
            <p:cNvPr id="39" name="TextBox 301"/>
            <p:cNvSpPr txBox="1"/>
            <p:nvPr/>
          </p:nvSpPr>
          <p:spPr>
            <a:xfrm>
              <a:off x="1763876" y="4368045"/>
              <a:ext cx="2601904" cy="7940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  <a:sym typeface="+mn-ea"/>
                </a:rPr>
                <a:t>收听电台、暂停收听、下一个节目</a:t>
              </a:r>
              <a:endParaRPr lang="zh-CN" altLang="en-US" sz="1600" b="1" dirty="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 bldLvl="0" animBg="1"/>
      <p:bldP spid="29" grpId="0" bldLvl="0" animBg="1"/>
      <p:bldP spid="3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131942" y="2102697"/>
            <a:ext cx="2409676" cy="29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89858" tIns="44929" rIns="89858" bIns="44929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21300" y="3991610"/>
            <a:ext cx="5864860" cy="26739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9858" tIns="44929" rIns="89858" bIns="44929">
            <a:spAutoFit/>
          </a:bodyPr>
          <a:lstStyle/>
          <a:p>
            <a:pPr algn="l"/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driver.findElementByAccessibilityId("文章").click();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driver.findElementById("cn.edu.hebtu.software.snowcarsh2:id/title").click();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Thread.sleep(3000);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swipeClass.swipeToUp(driver);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swipeClass.swidriver.findElementByAccessibilityId("文章").click();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driver.findElementById("cn.edu.hebtu.software.snowcarsh2:id/title").click();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Thread.sleep(3000);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swipeClass.swipeToUp(driver);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swipeClass.swipeToUp(driver);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swipeClass.swipeToUp(driver);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swipeClass.swipeToUp(driver);</a:t>
            </a:r>
          </a:p>
          <a:p>
            <a:pPr algn="l"/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411799" y="4138791"/>
            <a:ext cx="1053505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429895"/>
            <a:ext cx="42926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</a:t>
            </a:r>
          </a:p>
          <a:p>
            <a:pPr lvl="0" algn="ctr" defTabSz="412750" hangingPunct="0"/>
            <a:r>
              <a:rPr lang="zh-CN" altLang="en-US" sz="2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实现新闻、文章代码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五边形 7"/>
          <p:cNvSpPr/>
          <p:nvPr/>
        </p:nvSpPr>
        <p:spPr>
          <a:xfrm>
            <a:off x="800100" y="2393315"/>
            <a:ext cx="3591560" cy="93853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新闻代码</a:t>
            </a:r>
          </a:p>
        </p:txBody>
      </p:sp>
      <p:sp>
        <p:nvSpPr>
          <p:cNvPr id="9" name="五边形 8"/>
          <p:cNvSpPr/>
          <p:nvPr/>
        </p:nvSpPr>
        <p:spPr>
          <a:xfrm>
            <a:off x="799465" y="4398645"/>
            <a:ext cx="3592195" cy="840740"/>
          </a:xfrm>
          <a:prstGeom prst="homePlate">
            <a:avLst>
              <a:gd name="adj" fmla="val 563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文章代码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21935" y="1847215"/>
            <a:ext cx="546608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  <a:r>
              <a:rPr lang="zh-CN" altLang="en-US" sz="1200"/>
              <a:t>swipeClass.swipeToLeft(driver);</a:t>
            </a:r>
          </a:p>
          <a:p>
            <a:r>
              <a:rPr lang="zh-CN" altLang="en-US" sz="1200"/>
              <a:t>        driver.manage().timeouts().implicitlyWait(5, TimeUnit.SECONDS);</a:t>
            </a:r>
          </a:p>
          <a:p>
            <a:r>
              <a:rPr lang="zh-CN" altLang="en-US" sz="1200"/>
              <a:t>        swipeClass.swipeToDown(driver);</a:t>
            </a:r>
          </a:p>
          <a:p>
            <a:r>
              <a:rPr lang="zh-CN" altLang="en-US" sz="1200"/>
              <a:t>        swipeClass.swipeToDown(driver);</a:t>
            </a:r>
          </a:p>
          <a:p>
            <a:r>
              <a:rPr lang="zh-CN" altLang="en-US" sz="1200"/>
              <a:t>        swipeClass.swipeToDown(driver);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131942" y="2102697"/>
            <a:ext cx="2409676" cy="29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89858" tIns="44929" rIns="89858" bIns="44929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411799" y="4138791"/>
            <a:ext cx="1053505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429895"/>
            <a:ext cx="42926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sz="2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实现新闻、文章代码效果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84" y="1595120"/>
            <a:ext cx="1706245" cy="3477260"/>
          </a:xfrm>
          <a:prstGeom prst="rect">
            <a:avLst/>
          </a:prstGeom>
        </p:spPr>
      </p:pic>
      <p:sp>
        <p:nvSpPr>
          <p:cNvPr id="6" name="五边形 5"/>
          <p:cNvSpPr/>
          <p:nvPr/>
        </p:nvSpPr>
        <p:spPr>
          <a:xfrm>
            <a:off x="2806779" y="2938780"/>
            <a:ext cx="353060" cy="1524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555" y="1595120"/>
            <a:ext cx="1706245" cy="3489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63" y="1595120"/>
            <a:ext cx="1858645" cy="3489960"/>
          </a:xfrm>
          <a:prstGeom prst="rect">
            <a:avLst/>
          </a:prstGeom>
        </p:spPr>
      </p:pic>
      <p:sp>
        <p:nvSpPr>
          <p:cNvPr id="13" name="五边形 12"/>
          <p:cNvSpPr/>
          <p:nvPr/>
        </p:nvSpPr>
        <p:spPr>
          <a:xfrm>
            <a:off x="8123649" y="2938780"/>
            <a:ext cx="353060" cy="1524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425" y="1620520"/>
            <a:ext cx="1858645" cy="347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1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131942" y="2102697"/>
            <a:ext cx="2409676" cy="29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89858" tIns="44929" rIns="89858" bIns="44929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411799" y="4138791"/>
            <a:ext cx="1053505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429895"/>
            <a:ext cx="42926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</a:t>
            </a:r>
          </a:p>
          <a:p>
            <a:pPr lvl="0" algn="ctr" defTabSz="412750" hangingPunct="0"/>
            <a:r>
              <a:rPr lang="zh-CN" altLang="en-US" sz="2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实现电台代码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12190"/>
            <a:ext cx="3343275" cy="1381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" y="1583055"/>
            <a:ext cx="2381885" cy="4390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942" y="3102019"/>
            <a:ext cx="3211195" cy="2864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8975" y="1583055"/>
            <a:ext cx="2381250" cy="439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131942" y="2102697"/>
            <a:ext cx="2409676" cy="29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89858" tIns="44929" rIns="89858" bIns="44929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411799" y="4138791"/>
            <a:ext cx="1053505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429895"/>
            <a:ext cx="42926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首页</a:t>
            </a:r>
          </a:p>
          <a:p>
            <a:pPr lvl="0" algn="ctr" defTabSz="412750" hangingPunct="0"/>
            <a:r>
              <a:rPr lang="zh-CN" altLang="en-US" sz="2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实现电台代码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2678430"/>
            <a:ext cx="5067300" cy="1866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9875" y="1849755"/>
            <a:ext cx="2082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/>
          </a:p>
          <a:p>
            <a:r>
              <a:rPr lang="zh-CN" altLang="en-US">
                <a:sym typeface="+mn-ea"/>
              </a:rPr>
              <a:t>        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2678430"/>
            <a:ext cx="2419350" cy="10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35000" y="855209"/>
            <a:ext cx="5836861" cy="4878358"/>
            <a:chOff x="1077905" y="826635"/>
            <a:chExt cx="3835199" cy="3205399"/>
          </a:xfrm>
        </p:grpSpPr>
        <p:sp>
          <p:nvSpPr>
            <p:cNvPr id="2" name="矩形 1"/>
            <p:cNvSpPr/>
            <p:nvPr/>
          </p:nvSpPr>
          <p:spPr>
            <a:xfrm>
              <a:off x="1077905" y="1214733"/>
              <a:ext cx="3835199" cy="28173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42" tIns="44920" rIns="89842" bIns="44920"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通过几周的合作与努力，大家都有所进步，继续努力，收获知识”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3" name="11 Rectángulo"/>
            <p:cNvSpPr/>
            <p:nvPr/>
          </p:nvSpPr>
          <p:spPr>
            <a:xfrm>
              <a:off x="1311813" y="826635"/>
              <a:ext cx="1594688" cy="776197"/>
            </a:xfrm>
            <a:prstGeom prst="parallelogram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>
                <a:defRPr/>
              </a:pP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总结</a:t>
              </a:r>
              <a:endParaRPr lang="es-ES" sz="36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71" y="1878805"/>
            <a:ext cx="4644777" cy="3100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26815" y="929670"/>
            <a:ext cx="3394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4" name="椭圆 3"/>
          <p:cNvSpPr/>
          <p:nvPr/>
        </p:nvSpPr>
        <p:spPr>
          <a:xfrm>
            <a:off x="85443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4476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02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63509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03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02542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04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41575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05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4439" y="4157221"/>
            <a:ext cx="1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环境搭建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4439" y="4791929"/>
            <a:ext cx="126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cs typeface="+mn-ea"/>
                <a:sym typeface="+mn-lt"/>
              </a:rPr>
              <a:t>Snowcrash</a:t>
            </a:r>
            <a:r>
              <a:rPr lang="zh-CN" altLang="en-US" sz="1600" dirty="0">
                <a:cs typeface="+mn-ea"/>
                <a:sym typeface="+mn-lt"/>
              </a:rPr>
              <a:t>可以运行在夜神模拟器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44769" y="4157221"/>
            <a:ext cx="1266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编写测试功能列表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260223" y="4940330"/>
            <a:ext cx="126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把握重要的测试功能点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83617" y="4243694"/>
            <a:ext cx="1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缺陷报告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683617" y="4915041"/>
            <a:ext cx="126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将缺陷准确的描述出来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21487" y="4157221"/>
            <a:ext cx="1266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Monkey</a:t>
            </a:r>
            <a:r>
              <a:rPr lang="zh-CN" altLang="en-US" sz="2000" dirty="0">
                <a:cs typeface="+mn-ea"/>
                <a:sym typeface="+mn-lt"/>
              </a:rPr>
              <a:t>的使用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981467" y="4915041"/>
            <a:ext cx="112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准确定位到包名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360335" y="4157221"/>
            <a:ext cx="1444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cs typeface="+mn-ea"/>
                <a:sym typeface="+mn-lt"/>
              </a:rPr>
              <a:t>Java+Appium</a:t>
            </a:r>
            <a:r>
              <a:rPr lang="zh-CN" altLang="en-US" sz="2000" dirty="0">
                <a:cs typeface="+mn-ea"/>
                <a:sym typeface="+mn-lt"/>
              </a:rPr>
              <a:t>自动化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449179" y="4940330"/>
            <a:ext cx="1266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页面对象模式，数据驱动、持续化集成</a:t>
            </a:r>
          </a:p>
        </p:txBody>
      </p:sp>
      <p:sp>
        <p:nvSpPr>
          <p:cNvPr id="19" name="矩形 18"/>
          <p:cNvSpPr/>
          <p:nvPr/>
        </p:nvSpPr>
        <p:spPr>
          <a:xfrm>
            <a:off x="3751867" y="518931"/>
            <a:ext cx="4798243" cy="22387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87756" y="679222"/>
            <a:ext cx="10230549" cy="5626328"/>
            <a:chOff x="2205912" y="1568370"/>
            <a:chExt cx="7706418" cy="4238173"/>
          </a:xfrm>
          <a:solidFill>
            <a:schemeClr val="bg1">
              <a:lumMod val="85000"/>
            </a:schemeClr>
          </a:solidFill>
        </p:grpSpPr>
        <p:grpSp>
          <p:nvGrpSpPr>
            <p:cNvPr id="49" name="Group 4"/>
            <p:cNvGrpSpPr/>
            <p:nvPr/>
          </p:nvGrpSpPr>
          <p:grpSpPr>
            <a:xfrm>
              <a:off x="8523861" y="4669801"/>
              <a:ext cx="1346563" cy="1000743"/>
              <a:chOff x="7044390" y="4056581"/>
              <a:chExt cx="972231" cy="722546"/>
            </a:xfrm>
            <a:grpFill/>
          </p:grpSpPr>
          <p:sp>
            <p:nvSpPr>
              <p:cNvPr id="200" name="Freeform 5"/>
              <p:cNvSpPr/>
              <p:nvPr/>
            </p:nvSpPr>
            <p:spPr bwMode="auto">
              <a:xfrm>
                <a:off x="7838110" y="4641442"/>
                <a:ext cx="113964" cy="137685"/>
              </a:xfrm>
              <a:custGeom>
                <a:avLst/>
                <a:gdLst>
                  <a:gd name="T0" fmla="*/ 0 w 138"/>
                  <a:gd name="T1" fmla="*/ 2147483647 h 157"/>
                  <a:gd name="T2" fmla="*/ 2147483647 w 138"/>
                  <a:gd name="T3" fmla="*/ 2147483647 h 157"/>
                  <a:gd name="T4" fmla="*/ 2147483647 w 138"/>
                  <a:gd name="T5" fmla="*/ 2147483647 h 157"/>
                  <a:gd name="T6" fmla="*/ 2147483647 w 138"/>
                  <a:gd name="T7" fmla="*/ 2147483647 h 157"/>
                  <a:gd name="T8" fmla="*/ 2147483647 w 138"/>
                  <a:gd name="T9" fmla="*/ 2147483647 h 157"/>
                  <a:gd name="T10" fmla="*/ 2147483647 w 138"/>
                  <a:gd name="T11" fmla="*/ 2147483647 h 157"/>
                  <a:gd name="T12" fmla="*/ 2147483647 w 138"/>
                  <a:gd name="T13" fmla="*/ 0 h 157"/>
                  <a:gd name="T14" fmla="*/ 2147483647 w 138"/>
                  <a:gd name="T15" fmla="*/ 2147483647 h 157"/>
                  <a:gd name="T16" fmla="*/ 2147483647 w 138"/>
                  <a:gd name="T17" fmla="*/ 2147483647 h 157"/>
                  <a:gd name="T18" fmla="*/ 2147483647 w 138"/>
                  <a:gd name="T19" fmla="*/ 2147483647 h 157"/>
                  <a:gd name="T20" fmla="*/ 2147483647 w 138"/>
                  <a:gd name="T21" fmla="*/ 2147483647 h 157"/>
                  <a:gd name="T22" fmla="*/ 2147483647 w 138"/>
                  <a:gd name="T23" fmla="*/ 2147483647 h 157"/>
                  <a:gd name="T24" fmla="*/ 2147483647 w 138"/>
                  <a:gd name="T25" fmla="*/ 2147483647 h 157"/>
                  <a:gd name="T26" fmla="*/ 2147483647 w 138"/>
                  <a:gd name="T27" fmla="*/ 2147483647 h 157"/>
                  <a:gd name="T28" fmla="*/ 2147483647 w 138"/>
                  <a:gd name="T29" fmla="*/ 2147483647 h 157"/>
                  <a:gd name="T30" fmla="*/ 2147483647 w 138"/>
                  <a:gd name="T31" fmla="*/ 2147483647 h 157"/>
                  <a:gd name="T32" fmla="*/ 2147483647 w 138"/>
                  <a:gd name="T33" fmla="*/ 2147483647 h 157"/>
                  <a:gd name="T34" fmla="*/ 0 w 138"/>
                  <a:gd name="T35" fmla="*/ 2147483647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1" name="Freeform 6"/>
              <p:cNvSpPr/>
              <p:nvPr/>
            </p:nvSpPr>
            <p:spPr bwMode="auto">
              <a:xfrm>
                <a:off x="7936947" y="4517633"/>
                <a:ext cx="79674" cy="135550"/>
              </a:xfrm>
              <a:custGeom>
                <a:avLst/>
                <a:gdLst>
                  <a:gd name="T0" fmla="*/ 2147483647 w 96"/>
                  <a:gd name="T1" fmla="*/ 2147483647 h 156"/>
                  <a:gd name="T2" fmla="*/ 2147483647 w 96"/>
                  <a:gd name="T3" fmla="*/ 2147483647 h 156"/>
                  <a:gd name="T4" fmla="*/ 2147483647 w 96"/>
                  <a:gd name="T5" fmla="*/ 2147483647 h 156"/>
                  <a:gd name="T6" fmla="*/ 0 w 96"/>
                  <a:gd name="T7" fmla="*/ 0 h 156"/>
                  <a:gd name="T8" fmla="*/ 2147483647 w 96"/>
                  <a:gd name="T9" fmla="*/ 2147483647 h 156"/>
                  <a:gd name="T10" fmla="*/ 2147483647 w 96"/>
                  <a:gd name="T11" fmla="*/ 2147483647 h 156"/>
                  <a:gd name="T12" fmla="*/ 2147483647 w 96"/>
                  <a:gd name="T13" fmla="*/ 2147483647 h 156"/>
                  <a:gd name="T14" fmla="*/ 2147483647 w 96"/>
                  <a:gd name="T15" fmla="*/ 2147483647 h 156"/>
                  <a:gd name="T16" fmla="*/ 2147483647 w 96"/>
                  <a:gd name="T17" fmla="*/ 2147483647 h 156"/>
                  <a:gd name="T18" fmla="*/ 2147483647 w 96"/>
                  <a:gd name="T19" fmla="*/ 2147483647 h 156"/>
                  <a:gd name="T20" fmla="*/ 2147483647 w 96"/>
                  <a:gd name="T21" fmla="*/ 2147483647 h 156"/>
                  <a:gd name="T22" fmla="*/ 2147483647 w 96"/>
                  <a:gd name="T23" fmla="*/ 2147483647 h 156"/>
                  <a:gd name="T24" fmla="*/ 2147483647 w 96"/>
                  <a:gd name="T25" fmla="*/ 2147483647 h 156"/>
                  <a:gd name="T26" fmla="*/ 2147483647 w 96"/>
                  <a:gd name="T27" fmla="*/ 2147483647 h 156"/>
                  <a:gd name="T28" fmla="*/ 2147483647 w 96"/>
                  <a:gd name="T29" fmla="*/ 2147483647 h 156"/>
                  <a:gd name="T30" fmla="*/ 2147483647 w 96"/>
                  <a:gd name="T31" fmla="*/ 2147483647 h 156"/>
                  <a:gd name="T32" fmla="*/ 2147483647 w 96"/>
                  <a:gd name="T33" fmla="*/ 2147483647 h 156"/>
                  <a:gd name="T34" fmla="*/ 2147483647 w 96"/>
                  <a:gd name="T35" fmla="*/ 2147483647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2" name="Freeform 7"/>
              <p:cNvSpPr/>
              <p:nvPr/>
            </p:nvSpPr>
            <p:spPr bwMode="auto">
              <a:xfrm>
                <a:off x="7044390" y="4056581"/>
                <a:ext cx="628319" cy="504841"/>
              </a:xfrm>
              <a:custGeom>
                <a:avLst/>
                <a:gdLst>
                  <a:gd name="T0" fmla="*/ 2147483647 w 757"/>
                  <a:gd name="T1" fmla="*/ 2147483647 h 577"/>
                  <a:gd name="T2" fmla="*/ 2147483647 w 757"/>
                  <a:gd name="T3" fmla="*/ 2147483647 h 577"/>
                  <a:gd name="T4" fmla="*/ 0 w 757"/>
                  <a:gd name="T5" fmla="*/ 2147483647 h 577"/>
                  <a:gd name="T6" fmla="*/ 2147483647 w 757"/>
                  <a:gd name="T7" fmla="*/ 2147483647 h 577"/>
                  <a:gd name="T8" fmla="*/ 2147483647 w 757"/>
                  <a:gd name="T9" fmla="*/ 2147483647 h 577"/>
                  <a:gd name="T10" fmla="*/ 2147483647 w 757"/>
                  <a:gd name="T11" fmla="*/ 2147483647 h 577"/>
                  <a:gd name="T12" fmla="*/ 2147483647 w 757"/>
                  <a:gd name="T13" fmla="*/ 2147483647 h 577"/>
                  <a:gd name="T14" fmla="*/ 2147483647 w 757"/>
                  <a:gd name="T15" fmla="*/ 2147483647 h 577"/>
                  <a:gd name="T16" fmla="*/ 2147483647 w 757"/>
                  <a:gd name="T17" fmla="*/ 2147483647 h 577"/>
                  <a:gd name="T18" fmla="*/ 2147483647 w 757"/>
                  <a:gd name="T19" fmla="*/ 2147483647 h 577"/>
                  <a:gd name="T20" fmla="*/ 2147483647 w 757"/>
                  <a:gd name="T21" fmla="*/ 0 h 577"/>
                  <a:gd name="T22" fmla="*/ 2147483647 w 757"/>
                  <a:gd name="T23" fmla="*/ 2147483647 h 577"/>
                  <a:gd name="T24" fmla="*/ 2147483647 w 757"/>
                  <a:gd name="T25" fmla="*/ 2147483647 h 577"/>
                  <a:gd name="T26" fmla="*/ 2147483647 w 757"/>
                  <a:gd name="T27" fmla="*/ 2147483647 h 577"/>
                  <a:gd name="T28" fmla="*/ 2147483647 w 757"/>
                  <a:gd name="T29" fmla="*/ 2147483647 h 577"/>
                  <a:gd name="T30" fmla="*/ 2147483647 w 757"/>
                  <a:gd name="T31" fmla="*/ 2147483647 h 577"/>
                  <a:gd name="T32" fmla="*/ 2147483647 w 757"/>
                  <a:gd name="T33" fmla="*/ 2147483647 h 577"/>
                  <a:gd name="T34" fmla="*/ 2147483647 w 757"/>
                  <a:gd name="T35" fmla="*/ 2147483647 h 577"/>
                  <a:gd name="T36" fmla="*/ 2147483647 w 757"/>
                  <a:gd name="T37" fmla="*/ 2147483647 h 577"/>
                  <a:gd name="T38" fmla="*/ 2147483647 w 757"/>
                  <a:gd name="T39" fmla="*/ 2147483647 h 577"/>
                  <a:gd name="T40" fmla="*/ 2147483647 w 757"/>
                  <a:gd name="T41" fmla="*/ 2147483647 h 577"/>
                  <a:gd name="T42" fmla="*/ 2147483647 w 757"/>
                  <a:gd name="T43" fmla="*/ 2147483647 h 577"/>
                  <a:gd name="T44" fmla="*/ 2147483647 w 757"/>
                  <a:gd name="T45" fmla="*/ 2147483647 h 577"/>
                  <a:gd name="T46" fmla="*/ 2147483647 w 757"/>
                  <a:gd name="T47" fmla="*/ 2147483647 h 577"/>
                  <a:gd name="T48" fmla="*/ 2147483647 w 757"/>
                  <a:gd name="T49" fmla="*/ 2147483647 h 577"/>
                  <a:gd name="T50" fmla="*/ 2147483647 w 757"/>
                  <a:gd name="T51" fmla="*/ 2147483647 h 577"/>
                  <a:gd name="T52" fmla="*/ 2147483647 w 757"/>
                  <a:gd name="T53" fmla="*/ 2147483647 h 577"/>
                  <a:gd name="T54" fmla="*/ 2147483647 w 757"/>
                  <a:gd name="T55" fmla="*/ 2147483647 h 577"/>
                  <a:gd name="T56" fmla="*/ 2147483647 w 757"/>
                  <a:gd name="T57" fmla="*/ 2147483647 h 577"/>
                  <a:gd name="T58" fmla="*/ 2147483647 w 757"/>
                  <a:gd name="T59" fmla="*/ 2147483647 h 577"/>
                  <a:gd name="T60" fmla="*/ 2147483647 w 757"/>
                  <a:gd name="T61" fmla="*/ 2147483647 h 577"/>
                  <a:gd name="T62" fmla="*/ 2147483647 w 757"/>
                  <a:gd name="T63" fmla="*/ 2147483647 h 577"/>
                  <a:gd name="T64" fmla="*/ 2147483647 w 757"/>
                  <a:gd name="T65" fmla="*/ 2147483647 h 577"/>
                  <a:gd name="T66" fmla="*/ 2147483647 w 757"/>
                  <a:gd name="T67" fmla="*/ 2147483647 h 577"/>
                  <a:gd name="T68" fmla="*/ 2147483647 w 757"/>
                  <a:gd name="T69" fmla="*/ 2147483647 h 577"/>
                  <a:gd name="T70" fmla="*/ 2147483647 w 757"/>
                  <a:gd name="T71" fmla="*/ 2147483647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3" name="Freeform 8"/>
              <p:cNvSpPr/>
              <p:nvPr/>
            </p:nvSpPr>
            <p:spPr bwMode="auto">
              <a:xfrm>
                <a:off x="7537566" y="4591307"/>
                <a:ext cx="55470" cy="80050"/>
              </a:xfrm>
              <a:custGeom>
                <a:avLst/>
                <a:gdLst>
                  <a:gd name="T0" fmla="*/ 0 w 66"/>
                  <a:gd name="T1" fmla="*/ 2147483647 h 91"/>
                  <a:gd name="T2" fmla="*/ 2147483647 w 66"/>
                  <a:gd name="T3" fmla="*/ 2147483647 h 91"/>
                  <a:gd name="T4" fmla="*/ 2147483647 w 66"/>
                  <a:gd name="T5" fmla="*/ 2147483647 h 91"/>
                  <a:gd name="T6" fmla="*/ 2147483647 w 66"/>
                  <a:gd name="T7" fmla="*/ 2147483647 h 91"/>
                  <a:gd name="T8" fmla="*/ 2147483647 w 66"/>
                  <a:gd name="T9" fmla="*/ 2147483647 h 91"/>
                  <a:gd name="T10" fmla="*/ 2147483647 w 66"/>
                  <a:gd name="T11" fmla="*/ 2147483647 h 91"/>
                  <a:gd name="T12" fmla="*/ 2147483647 w 66"/>
                  <a:gd name="T13" fmla="*/ 0 h 91"/>
                  <a:gd name="T14" fmla="*/ 2147483647 w 66"/>
                  <a:gd name="T15" fmla="*/ 2147483647 h 91"/>
                  <a:gd name="T16" fmla="*/ 0 w 66"/>
                  <a:gd name="T17" fmla="*/ 2147483647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roup 9"/>
            <p:cNvGrpSpPr/>
            <p:nvPr/>
          </p:nvGrpSpPr>
          <p:grpSpPr>
            <a:xfrm>
              <a:off x="2205912" y="1673327"/>
              <a:ext cx="2912433" cy="2632782"/>
              <a:chOff x="2482757" y="1893063"/>
              <a:chExt cx="2102791" cy="1900855"/>
            </a:xfrm>
            <a:grpFill/>
          </p:grpSpPr>
          <p:sp>
            <p:nvSpPr>
              <p:cNvPr id="168" name="Freeform 10"/>
              <p:cNvSpPr/>
              <p:nvPr/>
            </p:nvSpPr>
            <p:spPr bwMode="auto">
              <a:xfrm>
                <a:off x="4203312" y="2912331"/>
                <a:ext cx="100853" cy="120605"/>
              </a:xfrm>
              <a:custGeom>
                <a:avLst/>
                <a:gdLst>
                  <a:gd name="T0" fmla="*/ 0 w 120"/>
                  <a:gd name="T1" fmla="*/ 2147483647 h 138"/>
                  <a:gd name="T2" fmla="*/ 0 w 120"/>
                  <a:gd name="T3" fmla="*/ 2147483647 h 138"/>
                  <a:gd name="T4" fmla="*/ 2147483647 w 120"/>
                  <a:gd name="T5" fmla="*/ 2147483647 h 138"/>
                  <a:gd name="T6" fmla="*/ 2147483647 w 120"/>
                  <a:gd name="T7" fmla="*/ 2147483647 h 138"/>
                  <a:gd name="T8" fmla="*/ 2147483647 w 120"/>
                  <a:gd name="T9" fmla="*/ 0 h 138"/>
                  <a:gd name="T10" fmla="*/ 2147483647 w 120"/>
                  <a:gd name="T11" fmla="*/ 2147483647 h 138"/>
                  <a:gd name="T12" fmla="*/ 2147483647 w 120"/>
                  <a:gd name="T13" fmla="*/ 2147483647 h 138"/>
                  <a:gd name="T14" fmla="*/ 2147483647 w 120"/>
                  <a:gd name="T15" fmla="*/ 2147483647 h 138"/>
                  <a:gd name="T16" fmla="*/ 2147483647 w 120"/>
                  <a:gd name="T17" fmla="*/ 2147483647 h 138"/>
                  <a:gd name="T18" fmla="*/ 2147483647 w 120"/>
                  <a:gd name="T19" fmla="*/ 2147483647 h 138"/>
                  <a:gd name="T20" fmla="*/ 2147483647 w 120"/>
                  <a:gd name="T21" fmla="*/ 2147483647 h 138"/>
                  <a:gd name="T22" fmla="*/ 2147483647 w 120"/>
                  <a:gd name="T23" fmla="*/ 2147483647 h 138"/>
                  <a:gd name="T24" fmla="*/ 2147483647 w 120"/>
                  <a:gd name="T25" fmla="*/ 2147483647 h 138"/>
                  <a:gd name="T26" fmla="*/ 2147483647 w 120"/>
                  <a:gd name="T27" fmla="*/ 2147483647 h 138"/>
                  <a:gd name="T28" fmla="*/ 2147483647 w 120"/>
                  <a:gd name="T29" fmla="*/ 2147483647 h 138"/>
                  <a:gd name="T30" fmla="*/ 2147483647 w 120"/>
                  <a:gd name="T31" fmla="*/ 2147483647 h 138"/>
                  <a:gd name="T32" fmla="*/ 0 w 120"/>
                  <a:gd name="T33" fmla="*/ 2147483647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9" name="Freeform 11"/>
              <p:cNvSpPr/>
              <p:nvPr/>
            </p:nvSpPr>
            <p:spPr bwMode="auto">
              <a:xfrm>
                <a:off x="3788805" y="3521757"/>
                <a:ext cx="175485" cy="52297"/>
              </a:xfrm>
              <a:custGeom>
                <a:avLst/>
                <a:gdLst>
                  <a:gd name="T0" fmla="*/ 2147483647 w 35"/>
                  <a:gd name="T1" fmla="*/ 2147483647 h 10"/>
                  <a:gd name="T2" fmla="*/ 2147483647 w 35"/>
                  <a:gd name="T3" fmla="*/ 0 h 10"/>
                  <a:gd name="T4" fmla="*/ 2147483647 w 35"/>
                  <a:gd name="T5" fmla="*/ 0 h 10"/>
                  <a:gd name="T6" fmla="*/ 2147483647 w 35"/>
                  <a:gd name="T7" fmla="*/ 2147483647 h 10"/>
                  <a:gd name="T8" fmla="*/ 2147483647 w 35"/>
                  <a:gd name="T9" fmla="*/ 2147483647 h 10"/>
                  <a:gd name="T10" fmla="*/ 2147483647 w 35"/>
                  <a:gd name="T11" fmla="*/ 2147483647 h 10"/>
                  <a:gd name="T12" fmla="*/ 2147483647 w 35"/>
                  <a:gd name="T13" fmla="*/ 2147483647 h 10"/>
                  <a:gd name="T14" fmla="*/ 2147483647 w 35"/>
                  <a:gd name="T15" fmla="*/ 2147483647 h 10"/>
                  <a:gd name="T16" fmla="*/ 2147483647 w 35"/>
                  <a:gd name="T17" fmla="*/ 2147483647 h 10"/>
                  <a:gd name="T18" fmla="*/ 2147483647 w 35"/>
                  <a:gd name="T19" fmla="*/ 2147483647 h 10"/>
                  <a:gd name="T20" fmla="*/ 2147483647 w 35"/>
                  <a:gd name="T21" fmla="*/ 2147483647 h 10"/>
                  <a:gd name="T22" fmla="*/ 2147483647 w 35"/>
                  <a:gd name="T23" fmla="*/ 2147483647 h 10"/>
                  <a:gd name="T24" fmla="*/ 2147483647 w 35"/>
                  <a:gd name="T25" fmla="*/ 2147483647 h 10"/>
                  <a:gd name="T26" fmla="*/ 2147483647 w 35"/>
                  <a:gd name="T27" fmla="*/ 2147483647 h 10"/>
                  <a:gd name="T28" fmla="*/ 0 w 35"/>
                  <a:gd name="T29" fmla="*/ 2147483647 h 10"/>
                  <a:gd name="T30" fmla="*/ 2147483647 w 35"/>
                  <a:gd name="T31" fmla="*/ 2147483647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0" name="Freeform 12"/>
              <p:cNvSpPr/>
              <p:nvPr/>
            </p:nvSpPr>
            <p:spPr bwMode="auto">
              <a:xfrm>
                <a:off x="3964290" y="3579392"/>
                <a:ext cx="108921" cy="32020"/>
              </a:xfrm>
              <a:custGeom>
                <a:avLst/>
                <a:gdLst>
                  <a:gd name="T0" fmla="*/ 2147483647 w 132"/>
                  <a:gd name="T1" fmla="*/ 0 h 36"/>
                  <a:gd name="T2" fmla="*/ 2147483647 w 132"/>
                  <a:gd name="T3" fmla="*/ 2147483647 h 36"/>
                  <a:gd name="T4" fmla="*/ 0 w 132"/>
                  <a:gd name="T5" fmla="*/ 2147483647 h 36"/>
                  <a:gd name="T6" fmla="*/ 2147483647 w 132"/>
                  <a:gd name="T7" fmla="*/ 2147483647 h 36"/>
                  <a:gd name="T8" fmla="*/ 2147483647 w 132"/>
                  <a:gd name="T9" fmla="*/ 2147483647 h 36"/>
                  <a:gd name="T10" fmla="*/ 2147483647 w 132"/>
                  <a:gd name="T11" fmla="*/ 2147483647 h 36"/>
                  <a:gd name="T12" fmla="*/ 2147483647 w 132"/>
                  <a:gd name="T13" fmla="*/ 2147483647 h 36"/>
                  <a:gd name="T14" fmla="*/ 2147483647 w 132"/>
                  <a:gd name="T15" fmla="*/ 2147483647 h 36"/>
                  <a:gd name="T16" fmla="*/ 2147483647 w 132"/>
                  <a:gd name="T17" fmla="*/ 2147483647 h 36"/>
                  <a:gd name="T18" fmla="*/ 2147483647 w 132"/>
                  <a:gd name="T19" fmla="*/ 0 h 36"/>
                  <a:gd name="T20" fmla="*/ 2147483647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1" name="Freeform 13"/>
              <p:cNvSpPr/>
              <p:nvPr/>
            </p:nvSpPr>
            <p:spPr bwMode="auto">
              <a:xfrm>
                <a:off x="2482757" y="2192973"/>
                <a:ext cx="429635" cy="620100"/>
              </a:xfrm>
              <a:custGeom>
                <a:avLst/>
                <a:gdLst>
                  <a:gd name="T0" fmla="*/ 2147483647 w 516"/>
                  <a:gd name="T1" fmla="*/ 2147483647 h 709"/>
                  <a:gd name="T2" fmla="*/ 2147483647 w 516"/>
                  <a:gd name="T3" fmla="*/ 2147483647 h 709"/>
                  <a:gd name="T4" fmla="*/ 2147483647 w 516"/>
                  <a:gd name="T5" fmla="*/ 2147483647 h 709"/>
                  <a:gd name="T6" fmla="*/ 2147483647 w 516"/>
                  <a:gd name="T7" fmla="*/ 2147483647 h 709"/>
                  <a:gd name="T8" fmla="*/ 2147483647 w 516"/>
                  <a:gd name="T9" fmla="*/ 2147483647 h 709"/>
                  <a:gd name="T10" fmla="*/ 2147483647 w 516"/>
                  <a:gd name="T11" fmla="*/ 2147483647 h 709"/>
                  <a:gd name="T12" fmla="*/ 2147483647 w 516"/>
                  <a:gd name="T13" fmla="*/ 2147483647 h 709"/>
                  <a:gd name="T14" fmla="*/ 2147483647 w 516"/>
                  <a:gd name="T15" fmla="*/ 0 h 709"/>
                  <a:gd name="T16" fmla="*/ 2147483647 w 516"/>
                  <a:gd name="T17" fmla="*/ 2147483647 h 709"/>
                  <a:gd name="T18" fmla="*/ 2147483647 w 516"/>
                  <a:gd name="T19" fmla="*/ 2147483647 h 709"/>
                  <a:gd name="T20" fmla="*/ 2147483647 w 516"/>
                  <a:gd name="T21" fmla="*/ 2147483647 h 709"/>
                  <a:gd name="T22" fmla="*/ 2147483647 w 516"/>
                  <a:gd name="T23" fmla="*/ 2147483647 h 709"/>
                  <a:gd name="T24" fmla="*/ 2147483647 w 516"/>
                  <a:gd name="T25" fmla="*/ 2147483647 h 709"/>
                  <a:gd name="T26" fmla="*/ 2147483647 w 516"/>
                  <a:gd name="T27" fmla="*/ 2147483647 h 709"/>
                  <a:gd name="T28" fmla="*/ 2147483647 w 516"/>
                  <a:gd name="T29" fmla="*/ 2147483647 h 709"/>
                  <a:gd name="T30" fmla="*/ 2147483647 w 516"/>
                  <a:gd name="T31" fmla="*/ 2147483647 h 709"/>
                  <a:gd name="T32" fmla="*/ 2147483647 w 516"/>
                  <a:gd name="T33" fmla="*/ 2147483647 h 709"/>
                  <a:gd name="T34" fmla="*/ 2147483647 w 516"/>
                  <a:gd name="T35" fmla="*/ 2147483647 h 709"/>
                  <a:gd name="T36" fmla="*/ 2147483647 w 516"/>
                  <a:gd name="T37" fmla="*/ 2147483647 h 709"/>
                  <a:gd name="T38" fmla="*/ 0 w 516"/>
                  <a:gd name="T39" fmla="*/ 2147483647 h 709"/>
                  <a:gd name="T40" fmla="*/ 2147483647 w 516"/>
                  <a:gd name="T41" fmla="*/ 2147483647 h 709"/>
                  <a:gd name="T42" fmla="*/ 2147483647 w 516"/>
                  <a:gd name="T43" fmla="*/ 2147483647 h 709"/>
                  <a:gd name="T44" fmla="*/ 2147483647 w 516"/>
                  <a:gd name="T45" fmla="*/ 2147483647 h 709"/>
                  <a:gd name="T46" fmla="*/ 2147483647 w 516"/>
                  <a:gd name="T47" fmla="*/ 2147483647 h 709"/>
                  <a:gd name="T48" fmla="*/ 2147483647 w 516"/>
                  <a:gd name="T49" fmla="*/ 2147483647 h 709"/>
                  <a:gd name="T50" fmla="*/ 2147483647 w 516"/>
                  <a:gd name="T51" fmla="*/ 2147483647 h 709"/>
                  <a:gd name="T52" fmla="*/ 2147483647 w 516"/>
                  <a:gd name="T53" fmla="*/ 2147483647 h 709"/>
                  <a:gd name="T54" fmla="*/ 2147483647 w 516"/>
                  <a:gd name="T55" fmla="*/ 2147483647 h 709"/>
                  <a:gd name="T56" fmla="*/ 2147483647 w 516"/>
                  <a:gd name="T57" fmla="*/ 2147483647 h 709"/>
                  <a:gd name="T58" fmla="*/ 2147483647 w 516"/>
                  <a:gd name="T59" fmla="*/ 2147483647 h 709"/>
                  <a:gd name="T60" fmla="*/ 2147483647 w 516"/>
                  <a:gd name="T61" fmla="*/ 2147483647 h 709"/>
                  <a:gd name="T62" fmla="*/ 2147483647 w 516"/>
                  <a:gd name="T63" fmla="*/ 2147483647 h 709"/>
                  <a:gd name="T64" fmla="*/ 2147483647 w 516"/>
                  <a:gd name="T65" fmla="*/ 2147483647 h 709"/>
                  <a:gd name="T66" fmla="*/ 2147483647 w 516"/>
                  <a:gd name="T67" fmla="*/ 2147483647 h 709"/>
                  <a:gd name="T68" fmla="*/ 2147483647 w 516"/>
                  <a:gd name="T69" fmla="*/ 2147483647 h 709"/>
                  <a:gd name="T70" fmla="*/ 2147483647 w 516"/>
                  <a:gd name="T71" fmla="*/ 2147483647 h 709"/>
                  <a:gd name="T72" fmla="*/ 2147483647 w 516"/>
                  <a:gd name="T73" fmla="*/ 2147483647 h 709"/>
                  <a:gd name="T74" fmla="*/ 2147483647 w 516"/>
                  <a:gd name="T75" fmla="*/ 2147483647 h 709"/>
                  <a:gd name="T76" fmla="*/ 2147483647 w 516"/>
                  <a:gd name="T77" fmla="*/ 2147483647 h 709"/>
                  <a:gd name="T78" fmla="*/ 2147483647 w 516"/>
                  <a:gd name="T79" fmla="*/ 2147483647 h 709"/>
                  <a:gd name="T80" fmla="*/ 2147483647 w 516"/>
                  <a:gd name="T81" fmla="*/ 2147483647 h 709"/>
                  <a:gd name="T82" fmla="*/ 2147483647 w 516"/>
                  <a:gd name="T83" fmla="*/ 2147483647 h 709"/>
                  <a:gd name="T84" fmla="*/ 2147483647 w 516"/>
                  <a:gd name="T85" fmla="*/ 2147483647 h 709"/>
                  <a:gd name="T86" fmla="*/ 2147483647 w 516"/>
                  <a:gd name="T87" fmla="*/ 2147483647 h 709"/>
                  <a:gd name="T88" fmla="*/ 2147483647 w 516"/>
                  <a:gd name="T89" fmla="*/ 2147483647 h 709"/>
                  <a:gd name="T90" fmla="*/ 2147483647 w 516"/>
                  <a:gd name="T91" fmla="*/ 2147483647 h 709"/>
                  <a:gd name="T92" fmla="*/ 2147483647 w 516"/>
                  <a:gd name="T93" fmla="*/ 2147483647 h 709"/>
                  <a:gd name="T94" fmla="*/ 2147483647 w 516"/>
                  <a:gd name="T95" fmla="*/ 2147483647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2" name="Freeform 14"/>
              <p:cNvSpPr/>
              <p:nvPr/>
            </p:nvSpPr>
            <p:spPr bwMode="auto">
              <a:xfrm>
                <a:off x="2912392" y="2167357"/>
                <a:ext cx="1346390" cy="976577"/>
              </a:xfrm>
              <a:custGeom>
                <a:avLst/>
                <a:gdLst>
                  <a:gd name="T0" fmla="*/ 2147483647 w 1622"/>
                  <a:gd name="T1" fmla="*/ 2147483647 h 1117"/>
                  <a:gd name="T2" fmla="*/ 2147483647 w 1622"/>
                  <a:gd name="T3" fmla="*/ 2147483647 h 1117"/>
                  <a:gd name="T4" fmla="*/ 2147483647 w 1622"/>
                  <a:gd name="T5" fmla="*/ 2147483647 h 1117"/>
                  <a:gd name="T6" fmla="*/ 2147483647 w 1622"/>
                  <a:gd name="T7" fmla="*/ 2147483647 h 1117"/>
                  <a:gd name="T8" fmla="*/ 2147483647 w 1622"/>
                  <a:gd name="T9" fmla="*/ 2147483647 h 1117"/>
                  <a:gd name="T10" fmla="*/ 2147483647 w 1622"/>
                  <a:gd name="T11" fmla="*/ 2147483647 h 1117"/>
                  <a:gd name="T12" fmla="*/ 2147483647 w 1622"/>
                  <a:gd name="T13" fmla="*/ 2147483647 h 1117"/>
                  <a:gd name="T14" fmla="*/ 2147483647 w 1622"/>
                  <a:gd name="T15" fmla="*/ 2147483647 h 1117"/>
                  <a:gd name="T16" fmla="*/ 2147483647 w 1622"/>
                  <a:gd name="T17" fmla="*/ 2147483647 h 1117"/>
                  <a:gd name="T18" fmla="*/ 2147483647 w 1622"/>
                  <a:gd name="T19" fmla="*/ 2147483647 h 1117"/>
                  <a:gd name="T20" fmla="*/ 2147483647 w 1622"/>
                  <a:gd name="T21" fmla="*/ 2147483647 h 1117"/>
                  <a:gd name="T22" fmla="*/ 2147483647 w 1622"/>
                  <a:gd name="T23" fmla="*/ 2147483647 h 1117"/>
                  <a:gd name="T24" fmla="*/ 2147483647 w 1622"/>
                  <a:gd name="T25" fmla="*/ 2147483647 h 1117"/>
                  <a:gd name="T26" fmla="*/ 2147483647 w 1622"/>
                  <a:gd name="T27" fmla="*/ 2147483647 h 1117"/>
                  <a:gd name="T28" fmla="*/ 2147483647 w 1622"/>
                  <a:gd name="T29" fmla="*/ 2147483647 h 1117"/>
                  <a:gd name="T30" fmla="*/ 2147483647 w 1622"/>
                  <a:gd name="T31" fmla="*/ 2147483647 h 1117"/>
                  <a:gd name="T32" fmla="*/ 2147483647 w 1622"/>
                  <a:gd name="T33" fmla="*/ 2147483647 h 1117"/>
                  <a:gd name="T34" fmla="*/ 2147483647 w 1622"/>
                  <a:gd name="T35" fmla="*/ 2147483647 h 1117"/>
                  <a:gd name="T36" fmla="*/ 2147483647 w 1622"/>
                  <a:gd name="T37" fmla="*/ 2147483647 h 1117"/>
                  <a:gd name="T38" fmla="*/ 2147483647 w 1622"/>
                  <a:gd name="T39" fmla="*/ 2147483647 h 1117"/>
                  <a:gd name="T40" fmla="*/ 2147483647 w 1622"/>
                  <a:gd name="T41" fmla="*/ 2147483647 h 1117"/>
                  <a:gd name="T42" fmla="*/ 2147483647 w 1622"/>
                  <a:gd name="T43" fmla="*/ 2147483647 h 1117"/>
                  <a:gd name="T44" fmla="*/ 2147483647 w 1622"/>
                  <a:gd name="T45" fmla="*/ 2147483647 h 1117"/>
                  <a:gd name="T46" fmla="*/ 2147483647 w 1622"/>
                  <a:gd name="T47" fmla="*/ 2147483647 h 1117"/>
                  <a:gd name="T48" fmla="*/ 2147483647 w 1622"/>
                  <a:gd name="T49" fmla="*/ 2147483647 h 1117"/>
                  <a:gd name="T50" fmla="*/ 2147483647 w 1622"/>
                  <a:gd name="T51" fmla="*/ 2147483647 h 1117"/>
                  <a:gd name="T52" fmla="*/ 2147483647 w 1622"/>
                  <a:gd name="T53" fmla="*/ 2147483647 h 1117"/>
                  <a:gd name="T54" fmla="*/ 2147483647 w 1622"/>
                  <a:gd name="T55" fmla="*/ 2147483647 h 1117"/>
                  <a:gd name="T56" fmla="*/ 2147483647 w 1622"/>
                  <a:gd name="T57" fmla="*/ 2147483647 h 1117"/>
                  <a:gd name="T58" fmla="*/ 2147483647 w 1622"/>
                  <a:gd name="T59" fmla="*/ 2147483647 h 1117"/>
                  <a:gd name="T60" fmla="*/ 2147483647 w 1622"/>
                  <a:gd name="T61" fmla="*/ 2147483647 h 1117"/>
                  <a:gd name="T62" fmla="*/ 2147483647 w 1622"/>
                  <a:gd name="T63" fmla="*/ 2147483647 h 1117"/>
                  <a:gd name="T64" fmla="*/ 2147483647 w 1622"/>
                  <a:gd name="T65" fmla="*/ 2147483647 h 1117"/>
                  <a:gd name="T66" fmla="*/ 2147483647 w 1622"/>
                  <a:gd name="T67" fmla="*/ 2147483647 h 1117"/>
                  <a:gd name="T68" fmla="*/ 2147483647 w 1622"/>
                  <a:gd name="T69" fmla="*/ 2147483647 h 1117"/>
                  <a:gd name="T70" fmla="*/ 2147483647 w 1622"/>
                  <a:gd name="T71" fmla="*/ 2147483647 h 1117"/>
                  <a:gd name="T72" fmla="*/ 2147483647 w 1622"/>
                  <a:gd name="T73" fmla="*/ 2147483647 h 1117"/>
                  <a:gd name="T74" fmla="*/ 2147483647 w 1622"/>
                  <a:gd name="T75" fmla="*/ 2147483647 h 1117"/>
                  <a:gd name="T76" fmla="*/ 2147483647 w 1622"/>
                  <a:gd name="T77" fmla="*/ 2147483647 h 1117"/>
                  <a:gd name="T78" fmla="*/ 2147483647 w 1622"/>
                  <a:gd name="T79" fmla="*/ 2147483647 h 1117"/>
                  <a:gd name="T80" fmla="*/ 2147483647 w 1622"/>
                  <a:gd name="T81" fmla="*/ 0 h 1117"/>
                  <a:gd name="T82" fmla="*/ 2147483647 w 1622"/>
                  <a:gd name="T83" fmla="*/ 2147483647 h 1117"/>
                  <a:gd name="T84" fmla="*/ 2147483647 w 1622"/>
                  <a:gd name="T85" fmla="*/ 2147483647 h 1117"/>
                  <a:gd name="T86" fmla="*/ 2147483647 w 1622"/>
                  <a:gd name="T87" fmla="*/ 2147483647 h 1117"/>
                  <a:gd name="T88" fmla="*/ 2147483647 w 1622"/>
                  <a:gd name="T89" fmla="*/ 2147483647 h 1117"/>
                  <a:gd name="T90" fmla="*/ 2147483647 w 1622"/>
                  <a:gd name="T91" fmla="*/ 2147483647 h 1117"/>
                  <a:gd name="T92" fmla="*/ 2147483647 w 1622"/>
                  <a:gd name="T93" fmla="*/ 2147483647 h 1117"/>
                  <a:gd name="T94" fmla="*/ 2147483647 w 1622"/>
                  <a:gd name="T95" fmla="*/ 2147483647 h 1117"/>
                  <a:gd name="T96" fmla="*/ 2147483647 w 1622"/>
                  <a:gd name="T97" fmla="*/ 2147483647 h 1117"/>
                  <a:gd name="T98" fmla="*/ 2147483647 w 1622"/>
                  <a:gd name="T99" fmla="*/ 2147483647 h 1117"/>
                  <a:gd name="T100" fmla="*/ 2147483647 w 1622"/>
                  <a:gd name="T101" fmla="*/ 2147483647 h 1117"/>
                  <a:gd name="T102" fmla="*/ 2147483647 w 1622"/>
                  <a:gd name="T103" fmla="*/ 2147483647 h 1117"/>
                  <a:gd name="T104" fmla="*/ 2147483647 w 1622"/>
                  <a:gd name="T105" fmla="*/ 2147483647 h 1117"/>
                  <a:gd name="T106" fmla="*/ 2147483647 w 1622"/>
                  <a:gd name="T107" fmla="*/ 2147483647 h 1117"/>
                  <a:gd name="T108" fmla="*/ 2147483647 w 1622"/>
                  <a:gd name="T109" fmla="*/ 2147483647 h 1117"/>
                  <a:gd name="T110" fmla="*/ 0 w 1622"/>
                  <a:gd name="T111" fmla="*/ 2147483647 h 1117"/>
                  <a:gd name="T112" fmla="*/ 2147483647 w 1622"/>
                  <a:gd name="T113" fmla="*/ 2147483647 h 1117"/>
                  <a:gd name="T114" fmla="*/ 2147483647 w 1622"/>
                  <a:gd name="T115" fmla="*/ 2147483647 h 1117"/>
                  <a:gd name="T116" fmla="*/ 2147483647 w 1622"/>
                  <a:gd name="T117" fmla="*/ 2147483647 h 1117"/>
                  <a:gd name="T118" fmla="*/ 2147483647 w 1622"/>
                  <a:gd name="T119" fmla="*/ 2147483647 h 1117"/>
                  <a:gd name="T120" fmla="*/ 2147483647 w 1622"/>
                  <a:gd name="T121" fmla="*/ 2147483647 h 1117"/>
                  <a:gd name="T122" fmla="*/ 2147483647 w 1622"/>
                  <a:gd name="T123" fmla="*/ 2147483647 h 11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22" h="1117">
                    <a:moveTo>
                      <a:pt x="931" y="943"/>
                    </a:moveTo>
                    <a:lnTo>
                      <a:pt x="973" y="955"/>
                    </a:lnTo>
                    <a:lnTo>
                      <a:pt x="1075" y="1003"/>
                    </a:lnTo>
                    <a:lnTo>
                      <a:pt x="1111" y="1081"/>
                    </a:lnTo>
                    <a:lnTo>
                      <a:pt x="1111" y="1117"/>
                    </a:lnTo>
                    <a:lnTo>
                      <a:pt x="1190" y="1093"/>
                    </a:lnTo>
                    <a:lnTo>
                      <a:pt x="1232" y="1057"/>
                    </a:lnTo>
                    <a:lnTo>
                      <a:pt x="1262" y="1051"/>
                    </a:lnTo>
                    <a:lnTo>
                      <a:pt x="1322" y="1039"/>
                    </a:lnTo>
                    <a:lnTo>
                      <a:pt x="1370" y="979"/>
                    </a:lnTo>
                    <a:lnTo>
                      <a:pt x="1394" y="985"/>
                    </a:lnTo>
                    <a:lnTo>
                      <a:pt x="1406" y="1045"/>
                    </a:lnTo>
                    <a:lnTo>
                      <a:pt x="1430" y="1027"/>
                    </a:lnTo>
                    <a:lnTo>
                      <a:pt x="1448" y="1033"/>
                    </a:lnTo>
                    <a:lnTo>
                      <a:pt x="1436" y="1051"/>
                    </a:lnTo>
                    <a:lnTo>
                      <a:pt x="1448" y="1075"/>
                    </a:lnTo>
                    <a:lnTo>
                      <a:pt x="1502" y="1033"/>
                    </a:lnTo>
                    <a:lnTo>
                      <a:pt x="1520" y="1009"/>
                    </a:lnTo>
                    <a:lnTo>
                      <a:pt x="1466" y="1003"/>
                    </a:lnTo>
                    <a:lnTo>
                      <a:pt x="1442" y="967"/>
                    </a:lnTo>
                    <a:lnTo>
                      <a:pt x="1460" y="949"/>
                    </a:lnTo>
                    <a:lnTo>
                      <a:pt x="1466" y="925"/>
                    </a:lnTo>
                    <a:lnTo>
                      <a:pt x="1382" y="943"/>
                    </a:lnTo>
                    <a:lnTo>
                      <a:pt x="1340" y="979"/>
                    </a:lnTo>
                    <a:lnTo>
                      <a:pt x="1358" y="937"/>
                    </a:lnTo>
                    <a:lnTo>
                      <a:pt x="1400" y="913"/>
                    </a:lnTo>
                    <a:lnTo>
                      <a:pt x="1424" y="889"/>
                    </a:lnTo>
                    <a:lnTo>
                      <a:pt x="1496" y="895"/>
                    </a:lnTo>
                    <a:lnTo>
                      <a:pt x="1550" y="889"/>
                    </a:lnTo>
                    <a:lnTo>
                      <a:pt x="1592" y="859"/>
                    </a:lnTo>
                    <a:lnTo>
                      <a:pt x="1622" y="835"/>
                    </a:lnTo>
                    <a:lnTo>
                      <a:pt x="1598" y="775"/>
                    </a:lnTo>
                    <a:lnTo>
                      <a:pt x="1592" y="745"/>
                    </a:lnTo>
                    <a:lnTo>
                      <a:pt x="1514" y="703"/>
                    </a:lnTo>
                    <a:lnTo>
                      <a:pt x="1514" y="679"/>
                    </a:lnTo>
                    <a:lnTo>
                      <a:pt x="1448" y="553"/>
                    </a:lnTo>
                    <a:lnTo>
                      <a:pt x="1430" y="607"/>
                    </a:lnTo>
                    <a:lnTo>
                      <a:pt x="1388" y="619"/>
                    </a:lnTo>
                    <a:lnTo>
                      <a:pt x="1376" y="607"/>
                    </a:lnTo>
                    <a:lnTo>
                      <a:pt x="1358" y="607"/>
                    </a:lnTo>
                    <a:lnTo>
                      <a:pt x="1358" y="522"/>
                    </a:lnTo>
                    <a:lnTo>
                      <a:pt x="1322" y="516"/>
                    </a:lnTo>
                    <a:lnTo>
                      <a:pt x="1292" y="474"/>
                    </a:lnTo>
                    <a:lnTo>
                      <a:pt x="1262" y="480"/>
                    </a:lnTo>
                    <a:lnTo>
                      <a:pt x="1226" y="468"/>
                    </a:lnTo>
                    <a:lnTo>
                      <a:pt x="1202" y="474"/>
                    </a:lnTo>
                    <a:lnTo>
                      <a:pt x="1202" y="504"/>
                    </a:lnTo>
                    <a:lnTo>
                      <a:pt x="1202" y="535"/>
                    </a:lnTo>
                    <a:lnTo>
                      <a:pt x="1196" y="601"/>
                    </a:lnTo>
                    <a:lnTo>
                      <a:pt x="1190" y="625"/>
                    </a:lnTo>
                    <a:lnTo>
                      <a:pt x="1226" y="697"/>
                    </a:lnTo>
                    <a:lnTo>
                      <a:pt x="1166" y="751"/>
                    </a:lnTo>
                    <a:lnTo>
                      <a:pt x="1178" y="841"/>
                    </a:lnTo>
                    <a:lnTo>
                      <a:pt x="1154" y="859"/>
                    </a:lnTo>
                    <a:lnTo>
                      <a:pt x="1130" y="847"/>
                    </a:lnTo>
                    <a:lnTo>
                      <a:pt x="1117" y="739"/>
                    </a:lnTo>
                    <a:lnTo>
                      <a:pt x="1057" y="733"/>
                    </a:lnTo>
                    <a:lnTo>
                      <a:pt x="943" y="667"/>
                    </a:lnTo>
                    <a:lnTo>
                      <a:pt x="919" y="667"/>
                    </a:lnTo>
                    <a:lnTo>
                      <a:pt x="901" y="613"/>
                    </a:lnTo>
                    <a:lnTo>
                      <a:pt x="883" y="595"/>
                    </a:lnTo>
                    <a:lnTo>
                      <a:pt x="931" y="450"/>
                    </a:lnTo>
                    <a:lnTo>
                      <a:pt x="961" y="420"/>
                    </a:lnTo>
                    <a:lnTo>
                      <a:pt x="991" y="402"/>
                    </a:lnTo>
                    <a:lnTo>
                      <a:pt x="1009" y="402"/>
                    </a:lnTo>
                    <a:lnTo>
                      <a:pt x="1027" y="342"/>
                    </a:lnTo>
                    <a:lnTo>
                      <a:pt x="1039" y="294"/>
                    </a:lnTo>
                    <a:lnTo>
                      <a:pt x="1099" y="282"/>
                    </a:lnTo>
                    <a:lnTo>
                      <a:pt x="1130" y="258"/>
                    </a:lnTo>
                    <a:lnTo>
                      <a:pt x="1111" y="204"/>
                    </a:lnTo>
                    <a:lnTo>
                      <a:pt x="1124" y="168"/>
                    </a:lnTo>
                    <a:lnTo>
                      <a:pt x="1099" y="138"/>
                    </a:lnTo>
                    <a:lnTo>
                      <a:pt x="1063" y="132"/>
                    </a:lnTo>
                    <a:lnTo>
                      <a:pt x="1051" y="192"/>
                    </a:lnTo>
                    <a:lnTo>
                      <a:pt x="1015" y="246"/>
                    </a:lnTo>
                    <a:lnTo>
                      <a:pt x="1003" y="180"/>
                    </a:lnTo>
                    <a:lnTo>
                      <a:pt x="985" y="156"/>
                    </a:lnTo>
                    <a:lnTo>
                      <a:pt x="961" y="186"/>
                    </a:lnTo>
                    <a:lnTo>
                      <a:pt x="949" y="156"/>
                    </a:lnTo>
                    <a:lnTo>
                      <a:pt x="925" y="114"/>
                    </a:lnTo>
                    <a:lnTo>
                      <a:pt x="913" y="60"/>
                    </a:lnTo>
                    <a:lnTo>
                      <a:pt x="877" y="0"/>
                    </a:lnTo>
                    <a:lnTo>
                      <a:pt x="847" y="84"/>
                    </a:lnTo>
                    <a:lnTo>
                      <a:pt x="847" y="114"/>
                    </a:lnTo>
                    <a:lnTo>
                      <a:pt x="889" y="150"/>
                    </a:lnTo>
                    <a:lnTo>
                      <a:pt x="895" y="186"/>
                    </a:lnTo>
                    <a:lnTo>
                      <a:pt x="865" y="216"/>
                    </a:lnTo>
                    <a:lnTo>
                      <a:pt x="847" y="204"/>
                    </a:lnTo>
                    <a:lnTo>
                      <a:pt x="823" y="204"/>
                    </a:lnTo>
                    <a:lnTo>
                      <a:pt x="811" y="234"/>
                    </a:lnTo>
                    <a:lnTo>
                      <a:pt x="769" y="222"/>
                    </a:lnTo>
                    <a:lnTo>
                      <a:pt x="709" y="222"/>
                    </a:lnTo>
                    <a:lnTo>
                      <a:pt x="673" y="198"/>
                    </a:lnTo>
                    <a:lnTo>
                      <a:pt x="619" y="210"/>
                    </a:lnTo>
                    <a:lnTo>
                      <a:pt x="625" y="228"/>
                    </a:lnTo>
                    <a:lnTo>
                      <a:pt x="631" y="264"/>
                    </a:lnTo>
                    <a:lnTo>
                      <a:pt x="613" y="258"/>
                    </a:lnTo>
                    <a:lnTo>
                      <a:pt x="583" y="222"/>
                    </a:lnTo>
                    <a:lnTo>
                      <a:pt x="517" y="234"/>
                    </a:lnTo>
                    <a:lnTo>
                      <a:pt x="487" y="210"/>
                    </a:lnTo>
                    <a:lnTo>
                      <a:pt x="499" y="186"/>
                    </a:lnTo>
                    <a:lnTo>
                      <a:pt x="457" y="174"/>
                    </a:lnTo>
                    <a:lnTo>
                      <a:pt x="409" y="150"/>
                    </a:lnTo>
                    <a:lnTo>
                      <a:pt x="343" y="132"/>
                    </a:lnTo>
                    <a:lnTo>
                      <a:pt x="301" y="144"/>
                    </a:lnTo>
                    <a:lnTo>
                      <a:pt x="259" y="96"/>
                    </a:lnTo>
                    <a:lnTo>
                      <a:pt x="145" y="150"/>
                    </a:lnTo>
                    <a:lnTo>
                      <a:pt x="115" y="180"/>
                    </a:lnTo>
                    <a:lnTo>
                      <a:pt x="67" y="168"/>
                    </a:lnTo>
                    <a:lnTo>
                      <a:pt x="37" y="138"/>
                    </a:lnTo>
                    <a:lnTo>
                      <a:pt x="0" y="126"/>
                    </a:lnTo>
                    <a:lnTo>
                      <a:pt x="0" y="553"/>
                    </a:lnTo>
                    <a:lnTo>
                      <a:pt x="61" y="583"/>
                    </a:lnTo>
                    <a:lnTo>
                      <a:pt x="109" y="559"/>
                    </a:lnTo>
                    <a:lnTo>
                      <a:pt x="175" y="679"/>
                    </a:lnTo>
                    <a:lnTo>
                      <a:pt x="217" y="709"/>
                    </a:lnTo>
                    <a:lnTo>
                      <a:pt x="211" y="757"/>
                    </a:lnTo>
                    <a:lnTo>
                      <a:pt x="229" y="793"/>
                    </a:lnTo>
                    <a:lnTo>
                      <a:pt x="277" y="859"/>
                    </a:lnTo>
                    <a:lnTo>
                      <a:pt x="343" y="901"/>
                    </a:lnTo>
                    <a:lnTo>
                      <a:pt x="349" y="931"/>
                    </a:lnTo>
                    <a:lnTo>
                      <a:pt x="871" y="931"/>
                    </a:lnTo>
                    <a:lnTo>
                      <a:pt x="931" y="9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3" name="Freeform 15"/>
              <p:cNvSpPr/>
              <p:nvPr/>
            </p:nvSpPr>
            <p:spPr bwMode="auto">
              <a:xfrm>
                <a:off x="3166542" y="2980638"/>
                <a:ext cx="911714" cy="498428"/>
              </a:xfrm>
              <a:custGeom>
                <a:avLst/>
                <a:gdLst>
                  <a:gd name="T0" fmla="*/ 2147483647 w 1099"/>
                  <a:gd name="T1" fmla="*/ 2147483647 h 571"/>
                  <a:gd name="T2" fmla="*/ 2147483647 w 1099"/>
                  <a:gd name="T3" fmla="*/ 2147483647 h 571"/>
                  <a:gd name="T4" fmla="*/ 2147483647 w 1099"/>
                  <a:gd name="T5" fmla="*/ 2147483647 h 571"/>
                  <a:gd name="T6" fmla="*/ 2147483647 w 1099"/>
                  <a:gd name="T7" fmla="*/ 2147483647 h 571"/>
                  <a:gd name="T8" fmla="*/ 2147483647 w 1099"/>
                  <a:gd name="T9" fmla="*/ 2147483647 h 571"/>
                  <a:gd name="T10" fmla="*/ 2147483647 w 1099"/>
                  <a:gd name="T11" fmla="*/ 2147483647 h 571"/>
                  <a:gd name="T12" fmla="*/ 2147483647 w 1099"/>
                  <a:gd name="T13" fmla="*/ 2147483647 h 571"/>
                  <a:gd name="T14" fmla="*/ 2147483647 w 1099"/>
                  <a:gd name="T15" fmla="*/ 2147483647 h 571"/>
                  <a:gd name="T16" fmla="*/ 2147483647 w 1099"/>
                  <a:gd name="T17" fmla="*/ 2147483647 h 571"/>
                  <a:gd name="T18" fmla="*/ 2147483647 w 1099"/>
                  <a:gd name="T19" fmla="*/ 2147483647 h 571"/>
                  <a:gd name="T20" fmla="*/ 2147483647 w 1099"/>
                  <a:gd name="T21" fmla="*/ 2147483647 h 571"/>
                  <a:gd name="T22" fmla="*/ 2147483647 w 1099"/>
                  <a:gd name="T23" fmla="*/ 2147483647 h 571"/>
                  <a:gd name="T24" fmla="*/ 2147483647 w 1099"/>
                  <a:gd name="T25" fmla="*/ 2147483647 h 571"/>
                  <a:gd name="T26" fmla="*/ 2147483647 w 1099"/>
                  <a:gd name="T27" fmla="*/ 2147483647 h 571"/>
                  <a:gd name="T28" fmla="*/ 2147483647 w 1099"/>
                  <a:gd name="T29" fmla="*/ 2147483647 h 571"/>
                  <a:gd name="T30" fmla="*/ 2147483647 w 1099"/>
                  <a:gd name="T31" fmla="*/ 2147483647 h 571"/>
                  <a:gd name="T32" fmla="*/ 2147483647 w 1099"/>
                  <a:gd name="T33" fmla="*/ 2147483647 h 571"/>
                  <a:gd name="T34" fmla="*/ 2147483647 w 1099"/>
                  <a:gd name="T35" fmla="*/ 2147483647 h 571"/>
                  <a:gd name="T36" fmla="*/ 2147483647 w 1099"/>
                  <a:gd name="T37" fmla="*/ 2147483647 h 571"/>
                  <a:gd name="T38" fmla="*/ 2147483647 w 1099"/>
                  <a:gd name="T39" fmla="*/ 2147483647 h 571"/>
                  <a:gd name="T40" fmla="*/ 2147483647 w 1099"/>
                  <a:gd name="T41" fmla="*/ 2147483647 h 571"/>
                  <a:gd name="T42" fmla="*/ 2147483647 w 1099"/>
                  <a:gd name="T43" fmla="*/ 2147483647 h 571"/>
                  <a:gd name="T44" fmla="*/ 2147483647 w 1099"/>
                  <a:gd name="T45" fmla="*/ 2147483647 h 571"/>
                  <a:gd name="T46" fmla="*/ 2147483647 w 1099"/>
                  <a:gd name="T47" fmla="*/ 2147483647 h 571"/>
                  <a:gd name="T48" fmla="*/ 2147483647 w 1099"/>
                  <a:gd name="T49" fmla="*/ 2147483647 h 571"/>
                  <a:gd name="T50" fmla="*/ 2147483647 w 1099"/>
                  <a:gd name="T51" fmla="*/ 0 h 571"/>
                  <a:gd name="T52" fmla="*/ 2147483647 w 1099"/>
                  <a:gd name="T53" fmla="*/ 2147483647 h 571"/>
                  <a:gd name="T54" fmla="*/ 2147483647 w 1099"/>
                  <a:gd name="T55" fmla="*/ 2147483647 h 571"/>
                  <a:gd name="T56" fmla="*/ 2147483647 w 1099"/>
                  <a:gd name="T57" fmla="*/ 2147483647 h 571"/>
                  <a:gd name="T58" fmla="*/ 0 w 1099"/>
                  <a:gd name="T59" fmla="*/ 2147483647 h 571"/>
                  <a:gd name="T60" fmla="*/ 2147483647 w 1099"/>
                  <a:gd name="T61" fmla="*/ 2147483647 h 571"/>
                  <a:gd name="T62" fmla="*/ 2147483647 w 1099"/>
                  <a:gd name="T63" fmla="*/ 2147483647 h 571"/>
                  <a:gd name="T64" fmla="*/ 2147483647 w 1099"/>
                  <a:gd name="T65" fmla="*/ 2147483647 h 571"/>
                  <a:gd name="T66" fmla="*/ 2147483647 w 1099"/>
                  <a:gd name="T67" fmla="*/ 2147483647 h 57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99" h="571">
                    <a:moveTo>
                      <a:pt x="252" y="439"/>
                    </a:moveTo>
                    <a:lnTo>
                      <a:pt x="300" y="439"/>
                    </a:lnTo>
                    <a:lnTo>
                      <a:pt x="318" y="427"/>
                    </a:lnTo>
                    <a:lnTo>
                      <a:pt x="348" y="433"/>
                    </a:lnTo>
                    <a:lnTo>
                      <a:pt x="396" y="487"/>
                    </a:lnTo>
                    <a:lnTo>
                      <a:pt x="432" y="475"/>
                    </a:lnTo>
                    <a:lnTo>
                      <a:pt x="456" y="493"/>
                    </a:lnTo>
                    <a:lnTo>
                      <a:pt x="474" y="523"/>
                    </a:lnTo>
                    <a:lnTo>
                      <a:pt x="498" y="547"/>
                    </a:lnTo>
                    <a:lnTo>
                      <a:pt x="528" y="553"/>
                    </a:lnTo>
                    <a:lnTo>
                      <a:pt x="528" y="511"/>
                    </a:lnTo>
                    <a:lnTo>
                      <a:pt x="552" y="487"/>
                    </a:lnTo>
                    <a:lnTo>
                      <a:pt x="570" y="469"/>
                    </a:lnTo>
                    <a:lnTo>
                      <a:pt x="630" y="475"/>
                    </a:lnTo>
                    <a:lnTo>
                      <a:pt x="666" y="475"/>
                    </a:lnTo>
                    <a:lnTo>
                      <a:pt x="714" y="463"/>
                    </a:lnTo>
                    <a:lnTo>
                      <a:pt x="744" y="463"/>
                    </a:lnTo>
                    <a:lnTo>
                      <a:pt x="774" y="457"/>
                    </a:lnTo>
                    <a:lnTo>
                      <a:pt x="780" y="487"/>
                    </a:lnTo>
                    <a:lnTo>
                      <a:pt x="792" y="529"/>
                    </a:lnTo>
                    <a:lnTo>
                      <a:pt x="829" y="565"/>
                    </a:lnTo>
                    <a:lnTo>
                      <a:pt x="847" y="571"/>
                    </a:lnTo>
                    <a:lnTo>
                      <a:pt x="841" y="511"/>
                    </a:lnTo>
                    <a:lnTo>
                      <a:pt x="817" y="445"/>
                    </a:lnTo>
                    <a:lnTo>
                      <a:pt x="847" y="409"/>
                    </a:lnTo>
                    <a:lnTo>
                      <a:pt x="877" y="397"/>
                    </a:lnTo>
                    <a:lnTo>
                      <a:pt x="931" y="343"/>
                    </a:lnTo>
                    <a:lnTo>
                      <a:pt x="925" y="307"/>
                    </a:lnTo>
                    <a:lnTo>
                      <a:pt x="919" y="271"/>
                    </a:lnTo>
                    <a:lnTo>
                      <a:pt x="937" y="283"/>
                    </a:lnTo>
                    <a:lnTo>
                      <a:pt x="943" y="277"/>
                    </a:lnTo>
                    <a:lnTo>
                      <a:pt x="937" y="253"/>
                    </a:lnTo>
                    <a:lnTo>
                      <a:pt x="949" y="253"/>
                    </a:lnTo>
                    <a:lnTo>
                      <a:pt x="967" y="247"/>
                    </a:lnTo>
                    <a:lnTo>
                      <a:pt x="979" y="217"/>
                    </a:lnTo>
                    <a:lnTo>
                      <a:pt x="1003" y="211"/>
                    </a:lnTo>
                    <a:lnTo>
                      <a:pt x="1039" y="193"/>
                    </a:lnTo>
                    <a:lnTo>
                      <a:pt x="1039" y="144"/>
                    </a:lnTo>
                    <a:lnTo>
                      <a:pt x="1099" y="114"/>
                    </a:lnTo>
                    <a:lnTo>
                      <a:pt x="1087" y="54"/>
                    </a:lnTo>
                    <a:lnTo>
                      <a:pt x="1063" y="48"/>
                    </a:lnTo>
                    <a:lnTo>
                      <a:pt x="1015" y="108"/>
                    </a:lnTo>
                    <a:lnTo>
                      <a:pt x="955" y="120"/>
                    </a:lnTo>
                    <a:lnTo>
                      <a:pt x="925" y="126"/>
                    </a:lnTo>
                    <a:lnTo>
                      <a:pt x="883" y="162"/>
                    </a:lnTo>
                    <a:lnTo>
                      <a:pt x="804" y="186"/>
                    </a:lnTo>
                    <a:lnTo>
                      <a:pt x="804" y="150"/>
                    </a:lnTo>
                    <a:lnTo>
                      <a:pt x="768" y="72"/>
                    </a:lnTo>
                    <a:lnTo>
                      <a:pt x="666" y="24"/>
                    </a:lnTo>
                    <a:lnTo>
                      <a:pt x="624" y="12"/>
                    </a:lnTo>
                    <a:lnTo>
                      <a:pt x="564" y="0"/>
                    </a:lnTo>
                    <a:lnTo>
                      <a:pt x="42" y="0"/>
                    </a:lnTo>
                    <a:lnTo>
                      <a:pt x="48" y="36"/>
                    </a:lnTo>
                    <a:lnTo>
                      <a:pt x="30" y="48"/>
                    </a:lnTo>
                    <a:lnTo>
                      <a:pt x="36" y="24"/>
                    </a:lnTo>
                    <a:lnTo>
                      <a:pt x="0" y="12"/>
                    </a:lnTo>
                    <a:lnTo>
                      <a:pt x="18" y="78"/>
                    </a:lnTo>
                    <a:lnTo>
                      <a:pt x="12" y="126"/>
                    </a:lnTo>
                    <a:lnTo>
                      <a:pt x="0" y="174"/>
                    </a:lnTo>
                    <a:lnTo>
                      <a:pt x="12" y="211"/>
                    </a:lnTo>
                    <a:lnTo>
                      <a:pt x="12" y="235"/>
                    </a:lnTo>
                    <a:lnTo>
                      <a:pt x="42" y="295"/>
                    </a:lnTo>
                    <a:lnTo>
                      <a:pt x="66" y="337"/>
                    </a:lnTo>
                    <a:lnTo>
                      <a:pt x="84" y="367"/>
                    </a:lnTo>
                    <a:lnTo>
                      <a:pt x="138" y="403"/>
                    </a:lnTo>
                    <a:lnTo>
                      <a:pt x="144" y="415"/>
                    </a:lnTo>
                    <a:lnTo>
                      <a:pt x="192" y="409"/>
                    </a:lnTo>
                    <a:lnTo>
                      <a:pt x="252" y="4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4" name="Freeform 16"/>
              <p:cNvSpPr/>
              <p:nvPr/>
            </p:nvSpPr>
            <p:spPr bwMode="auto">
              <a:xfrm>
                <a:off x="3748465" y="3657304"/>
                <a:ext cx="70598" cy="75778"/>
              </a:xfrm>
              <a:custGeom>
                <a:avLst/>
                <a:gdLst>
                  <a:gd name="T0" fmla="*/ 2147483647 w 14"/>
                  <a:gd name="T1" fmla="*/ 2147483647 h 14"/>
                  <a:gd name="T2" fmla="*/ 2147483647 w 14"/>
                  <a:gd name="T3" fmla="*/ 2147483647 h 14"/>
                  <a:gd name="T4" fmla="*/ 2147483647 w 14"/>
                  <a:gd name="T5" fmla="*/ 0 h 14"/>
                  <a:gd name="T6" fmla="*/ 2147483647 w 14"/>
                  <a:gd name="T7" fmla="*/ 2147483647 h 14"/>
                  <a:gd name="T8" fmla="*/ 0 w 14"/>
                  <a:gd name="T9" fmla="*/ 2147483647 h 14"/>
                  <a:gd name="T10" fmla="*/ 2147483647 w 14"/>
                  <a:gd name="T11" fmla="*/ 2147483647 h 14"/>
                  <a:gd name="T12" fmla="*/ 2147483647 w 14"/>
                  <a:gd name="T13" fmla="*/ 2147483647 h 14"/>
                  <a:gd name="T14" fmla="*/ 2147483647 w 1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5" name="Freeform 17"/>
              <p:cNvSpPr/>
              <p:nvPr/>
            </p:nvSpPr>
            <p:spPr bwMode="auto">
              <a:xfrm>
                <a:off x="3773679" y="3726678"/>
                <a:ext cx="60512" cy="46961"/>
              </a:xfrm>
              <a:custGeom>
                <a:avLst/>
                <a:gdLst>
                  <a:gd name="T0" fmla="*/ 2147483647 w 12"/>
                  <a:gd name="T1" fmla="*/ 2147483647 h 9"/>
                  <a:gd name="T2" fmla="*/ 2147483647 w 12"/>
                  <a:gd name="T3" fmla="*/ 0 h 9"/>
                  <a:gd name="T4" fmla="*/ 0 w 12"/>
                  <a:gd name="T5" fmla="*/ 2147483647 h 9"/>
                  <a:gd name="T6" fmla="*/ 2147483647 w 12"/>
                  <a:gd name="T7" fmla="*/ 2147483647 h 9"/>
                  <a:gd name="T8" fmla="*/ 2147483647 w 12"/>
                  <a:gd name="T9" fmla="*/ 2147483647 h 9"/>
                  <a:gd name="T10" fmla="*/ 2147483647 w 12"/>
                  <a:gd name="T11" fmla="*/ 2147483647 h 9"/>
                  <a:gd name="T12" fmla="*/ 2147483647 w 12"/>
                  <a:gd name="T13" fmla="*/ 2147483647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6" name="Freeform 18"/>
              <p:cNvSpPr/>
              <p:nvPr/>
            </p:nvSpPr>
            <p:spPr bwMode="auto">
              <a:xfrm>
                <a:off x="3829147" y="3753361"/>
                <a:ext cx="89759" cy="40557"/>
              </a:xfrm>
              <a:custGeom>
                <a:avLst/>
                <a:gdLst>
                  <a:gd name="T0" fmla="*/ 2147483647 w 18"/>
                  <a:gd name="T1" fmla="*/ 2147483647 h 8"/>
                  <a:gd name="T2" fmla="*/ 2147483647 w 18"/>
                  <a:gd name="T3" fmla="*/ 2147483647 h 8"/>
                  <a:gd name="T4" fmla="*/ 2147483647 w 18"/>
                  <a:gd name="T5" fmla="*/ 2147483647 h 8"/>
                  <a:gd name="T6" fmla="*/ 2147483647 w 18"/>
                  <a:gd name="T7" fmla="*/ 0 h 8"/>
                  <a:gd name="T8" fmla="*/ 0 w 18"/>
                  <a:gd name="T9" fmla="*/ 2147483647 h 8"/>
                  <a:gd name="T10" fmla="*/ 2147483647 w 18"/>
                  <a:gd name="T11" fmla="*/ 2147483647 h 8"/>
                  <a:gd name="T12" fmla="*/ 2147483647 w 18"/>
                  <a:gd name="T13" fmla="*/ 2147483647 h 8"/>
                  <a:gd name="T14" fmla="*/ 2147483647 w 18"/>
                  <a:gd name="T15" fmla="*/ 2147483647 h 8"/>
                  <a:gd name="T16" fmla="*/ 2147483647 w 18"/>
                  <a:gd name="T17" fmla="*/ 2147483647 h 8"/>
                  <a:gd name="T18" fmla="*/ 2147483647 w 18"/>
                  <a:gd name="T19" fmla="*/ 2147483647 h 8"/>
                  <a:gd name="T20" fmla="*/ 2147483647 w 18"/>
                  <a:gd name="T21" fmla="*/ 2147483647 h 8"/>
                  <a:gd name="T22" fmla="*/ 2147483647 w 18"/>
                  <a:gd name="T23" fmla="*/ 2147483647 h 8"/>
                  <a:gd name="T24" fmla="*/ 2147483647 w 18"/>
                  <a:gd name="T25" fmla="*/ 2147483647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7" name="Freeform 19"/>
              <p:cNvSpPr/>
              <p:nvPr/>
            </p:nvSpPr>
            <p:spPr bwMode="auto">
              <a:xfrm>
                <a:off x="3723252" y="3642362"/>
                <a:ext cx="95810" cy="46961"/>
              </a:xfrm>
              <a:custGeom>
                <a:avLst/>
                <a:gdLst>
                  <a:gd name="T0" fmla="*/ 2147483647 w 19"/>
                  <a:gd name="T1" fmla="*/ 2147483647 h 9"/>
                  <a:gd name="T2" fmla="*/ 2147483647 w 19"/>
                  <a:gd name="T3" fmla="*/ 2147483647 h 9"/>
                  <a:gd name="T4" fmla="*/ 2147483647 w 19"/>
                  <a:gd name="T5" fmla="*/ 0 h 9"/>
                  <a:gd name="T6" fmla="*/ 2147483647 w 19"/>
                  <a:gd name="T7" fmla="*/ 2147483647 h 9"/>
                  <a:gd name="T8" fmla="*/ 0 w 19"/>
                  <a:gd name="T9" fmla="*/ 2147483647 h 9"/>
                  <a:gd name="T10" fmla="*/ 0 w 19"/>
                  <a:gd name="T11" fmla="*/ 2147483647 h 9"/>
                  <a:gd name="T12" fmla="*/ 2147483647 w 19"/>
                  <a:gd name="T13" fmla="*/ 2147483647 h 9"/>
                  <a:gd name="T14" fmla="*/ 2147483647 w 19"/>
                  <a:gd name="T15" fmla="*/ 2147483647 h 9"/>
                  <a:gd name="T16" fmla="*/ 2147483647 w 19"/>
                  <a:gd name="T17" fmla="*/ 2147483647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8" name="Freeform 20"/>
              <p:cNvSpPr/>
              <p:nvPr/>
            </p:nvSpPr>
            <p:spPr bwMode="auto">
              <a:xfrm>
                <a:off x="3672826" y="3614612"/>
                <a:ext cx="75639" cy="66173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0 h 12"/>
                  <a:gd name="T6" fmla="*/ 2147483647 w 15"/>
                  <a:gd name="T7" fmla="*/ 0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0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9" name="Freeform 21"/>
              <p:cNvSpPr/>
              <p:nvPr/>
            </p:nvSpPr>
            <p:spPr bwMode="auto">
              <a:xfrm>
                <a:off x="3285550" y="3337115"/>
                <a:ext cx="479052" cy="331929"/>
              </a:xfrm>
              <a:custGeom>
                <a:avLst/>
                <a:gdLst>
                  <a:gd name="T0" fmla="*/ 2147483647 w 576"/>
                  <a:gd name="T1" fmla="*/ 2147483647 h 379"/>
                  <a:gd name="T2" fmla="*/ 2147483647 w 576"/>
                  <a:gd name="T3" fmla="*/ 2147483647 h 379"/>
                  <a:gd name="T4" fmla="*/ 2147483647 w 576"/>
                  <a:gd name="T5" fmla="*/ 2147483647 h 379"/>
                  <a:gd name="T6" fmla="*/ 2147483647 w 576"/>
                  <a:gd name="T7" fmla="*/ 2147483647 h 379"/>
                  <a:gd name="T8" fmla="*/ 2147483647 w 576"/>
                  <a:gd name="T9" fmla="*/ 2147483647 h 379"/>
                  <a:gd name="T10" fmla="*/ 2147483647 w 576"/>
                  <a:gd name="T11" fmla="*/ 2147483647 h 379"/>
                  <a:gd name="T12" fmla="*/ 2147483647 w 576"/>
                  <a:gd name="T13" fmla="*/ 2147483647 h 379"/>
                  <a:gd name="T14" fmla="*/ 2147483647 w 576"/>
                  <a:gd name="T15" fmla="*/ 2147483647 h 379"/>
                  <a:gd name="T16" fmla="*/ 2147483647 w 576"/>
                  <a:gd name="T17" fmla="*/ 2147483647 h 379"/>
                  <a:gd name="T18" fmla="*/ 2147483647 w 576"/>
                  <a:gd name="T19" fmla="*/ 2147483647 h 379"/>
                  <a:gd name="T20" fmla="*/ 2147483647 w 576"/>
                  <a:gd name="T21" fmla="*/ 2147483647 h 379"/>
                  <a:gd name="T22" fmla="*/ 2147483647 w 576"/>
                  <a:gd name="T23" fmla="*/ 2147483647 h 379"/>
                  <a:gd name="T24" fmla="*/ 2147483647 w 576"/>
                  <a:gd name="T25" fmla="*/ 2147483647 h 379"/>
                  <a:gd name="T26" fmla="*/ 2147483647 w 576"/>
                  <a:gd name="T27" fmla="*/ 2147483647 h 379"/>
                  <a:gd name="T28" fmla="*/ 2147483647 w 576"/>
                  <a:gd name="T29" fmla="*/ 2147483647 h 379"/>
                  <a:gd name="T30" fmla="*/ 2147483647 w 576"/>
                  <a:gd name="T31" fmla="*/ 2147483647 h 379"/>
                  <a:gd name="T32" fmla="*/ 2147483647 w 576"/>
                  <a:gd name="T33" fmla="*/ 2147483647 h 379"/>
                  <a:gd name="T34" fmla="*/ 2147483647 w 576"/>
                  <a:gd name="T35" fmla="*/ 2147483647 h 379"/>
                  <a:gd name="T36" fmla="*/ 2147483647 w 576"/>
                  <a:gd name="T37" fmla="*/ 2147483647 h 379"/>
                  <a:gd name="T38" fmla="*/ 2147483647 w 576"/>
                  <a:gd name="T39" fmla="*/ 2147483647 h 379"/>
                  <a:gd name="T40" fmla="*/ 2147483647 w 576"/>
                  <a:gd name="T41" fmla="*/ 2147483647 h 379"/>
                  <a:gd name="T42" fmla="*/ 2147483647 w 576"/>
                  <a:gd name="T43" fmla="*/ 2147483647 h 379"/>
                  <a:gd name="T44" fmla="*/ 2147483647 w 576"/>
                  <a:gd name="T45" fmla="*/ 2147483647 h 379"/>
                  <a:gd name="T46" fmla="*/ 2147483647 w 576"/>
                  <a:gd name="T47" fmla="*/ 2147483647 h 379"/>
                  <a:gd name="T48" fmla="*/ 2147483647 w 576"/>
                  <a:gd name="T49" fmla="*/ 0 h 379"/>
                  <a:gd name="T50" fmla="*/ 0 w 576"/>
                  <a:gd name="T51" fmla="*/ 2147483647 h 379"/>
                  <a:gd name="T52" fmla="*/ 2147483647 w 576"/>
                  <a:gd name="T53" fmla="*/ 2147483647 h 379"/>
                  <a:gd name="T54" fmla="*/ 2147483647 w 576"/>
                  <a:gd name="T55" fmla="*/ 2147483647 h 379"/>
                  <a:gd name="T56" fmla="*/ 2147483647 w 576"/>
                  <a:gd name="T57" fmla="*/ 2147483647 h 379"/>
                  <a:gd name="T58" fmla="*/ 2147483647 w 576"/>
                  <a:gd name="T59" fmla="*/ 2147483647 h 379"/>
                  <a:gd name="T60" fmla="*/ 2147483647 w 576"/>
                  <a:gd name="T61" fmla="*/ 2147483647 h 379"/>
                  <a:gd name="T62" fmla="*/ 2147483647 w 576"/>
                  <a:gd name="T63" fmla="*/ 2147483647 h 379"/>
                  <a:gd name="T64" fmla="*/ 2147483647 w 576"/>
                  <a:gd name="T65" fmla="*/ 2147483647 h 379"/>
                  <a:gd name="T66" fmla="*/ 2147483647 w 576"/>
                  <a:gd name="T67" fmla="*/ 2147483647 h 379"/>
                  <a:gd name="T68" fmla="*/ 2147483647 w 576"/>
                  <a:gd name="T69" fmla="*/ 2147483647 h 379"/>
                  <a:gd name="T70" fmla="*/ 2147483647 w 576"/>
                  <a:gd name="T71" fmla="*/ 2147483647 h 379"/>
                  <a:gd name="T72" fmla="*/ 2147483647 w 576"/>
                  <a:gd name="T73" fmla="*/ 2147483647 h 379"/>
                  <a:gd name="T74" fmla="*/ 2147483647 w 576"/>
                  <a:gd name="T75" fmla="*/ 2147483647 h 379"/>
                  <a:gd name="T76" fmla="*/ 2147483647 w 576"/>
                  <a:gd name="T77" fmla="*/ 2147483647 h 379"/>
                  <a:gd name="T78" fmla="*/ 2147483647 w 576"/>
                  <a:gd name="T79" fmla="*/ 2147483647 h 379"/>
                  <a:gd name="T80" fmla="*/ 2147483647 w 576"/>
                  <a:gd name="T81" fmla="*/ 2147483647 h 379"/>
                  <a:gd name="T82" fmla="*/ 2147483647 w 576"/>
                  <a:gd name="T83" fmla="*/ 2147483647 h 379"/>
                  <a:gd name="T84" fmla="*/ 2147483647 w 576"/>
                  <a:gd name="T85" fmla="*/ 2147483647 h 379"/>
                  <a:gd name="T86" fmla="*/ 2147483647 w 576"/>
                  <a:gd name="T87" fmla="*/ 2147483647 h 379"/>
                  <a:gd name="T88" fmla="*/ 2147483647 w 576"/>
                  <a:gd name="T89" fmla="*/ 2147483647 h 379"/>
                  <a:gd name="T90" fmla="*/ 2147483647 w 576"/>
                  <a:gd name="T91" fmla="*/ 2147483647 h 379"/>
                  <a:gd name="T92" fmla="*/ 2147483647 w 576"/>
                  <a:gd name="T93" fmla="*/ 2147483647 h 379"/>
                  <a:gd name="T94" fmla="*/ 2147483647 w 576"/>
                  <a:gd name="T95" fmla="*/ 2147483647 h 379"/>
                  <a:gd name="T96" fmla="*/ 2147483647 w 576"/>
                  <a:gd name="T97" fmla="*/ 2147483647 h 379"/>
                  <a:gd name="T98" fmla="*/ 2147483647 w 576"/>
                  <a:gd name="T99" fmla="*/ 2147483647 h 379"/>
                  <a:gd name="T100" fmla="*/ 2147483647 w 576"/>
                  <a:gd name="T101" fmla="*/ 2147483647 h 379"/>
                  <a:gd name="T102" fmla="*/ 2147483647 w 576"/>
                  <a:gd name="T103" fmla="*/ 2147483647 h 379"/>
                  <a:gd name="T104" fmla="*/ 2147483647 w 576"/>
                  <a:gd name="T105" fmla="*/ 2147483647 h 379"/>
                  <a:gd name="T106" fmla="*/ 2147483647 w 576"/>
                  <a:gd name="T107" fmla="*/ 2147483647 h 379"/>
                  <a:gd name="T108" fmla="*/ 2147483647 w 576"/>
                  <a:gd name="T109" fmla="*/ 2147483647 h 379"/>
                  <a:gd name="T110" fmla="*/ 2147483647 w 576"/>
                  <a:gd name="T111" fmla="*/ 2147483647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0" name="Freeform 22"/>
              <p:cNvSpPr/>
              <p:nvPr/>
            </p:nvSpPr>
            <p:spPr bwMode="auto">
              <a:xfrm rot="20747712">
                <a:off x="4069179" y="2007264"/>
                <a:ext cx="516369" cy="603023"/>
              </a:xfrm>
              <a:custGeom>
                <a:avLst/>
                <a:gdLst>
                  <a:gd name="T0" fmla="*/ 2147483647 w 1125"/>
                  <a:gd name="T1" fmla="*/ 2147483647 h 2047"/>
                  <a:gd name="T2" fmla="*/ 2147483647 w 1125"/>
                  <a:gd name="T3" fmla="*/ 2147483647 h 2047"/>
                  <a:gd name="T4" fmla="*/ 2147483647 w 1125"/>
                  <a:gd name="T5" fmla="*/ 2147483647 h 2047"/>
                  <a:gd name="T6" fmla="*/ 2147483647 w 1125"/>
                  <a:gd name="T7" fmla="*/ 2147483647 h 2047"/>
                  <a:gd name="T8" fmla="*/ 2147483647 w 1125"/>
                  <a:gd name="T9" fmla="*/ 2147483647 h 2047"/>
                  <a:gd name="T10" fmla="*/ 2147483647 w 1125"/>
                  <a:gd name="T11" fmla="*/ 2147483647 h 2047"/>
                  <a:gd name="T12" fmla="*/ 2147483647 w 1125"/>
                  <a:gd name="T13" fmla="*/ 2147483647 h 2047"/>
                  <a:gd name="T14" fmla="*/ 2147483647 w 1125"/>
                  <a:gd name="T15" fmla="*/ 2147483647 h 2047"/>
                  <a:gd name="T16" fmla="*/ 2147483647 w 1125"/>
                  <a:gd name="T17" fmla="*/ 2147483647 h 2047"/>
                  <a:gd name="T18" fmla="*/ 2147483647 w 1125"/>
                  <a:gd name="T19" fmla="*/ 2147483647 h 2047"/>
                  <a:gd name="T20" fmla="*/ 2147483647 w 1125"/>
                  <a:gd name="T21" fmla="*/ 2147483647 h 2047"/>
                  <a:gd name="T22" fmla="*/ 2147483647 w 1125"/>
                  <a:gd name="T23" fmla="*/ 2147483647 h 2047"/>
                  <a:gd name="T24" fmla="*/ 2147483647 w 1125"/>
                  <a:gd name="T25" fmla="*/ 2147483647 h 2047"/>
                  <a:gd name="T26" fmla="*/ 2147483647 w 1125"/>
                  <a:gd name="T27" fmla="*/ 2147483647 h 2047"/>
                  <a:gd name="T28" fmla="*/ 2147483647 w 1125"/>
                  <a:gd name="T29" fmla="*/ 2147483647 h 2047"/>
                  <a:gd name="T30" fmla="*/ 2147483647 w 1125"/>
                  <a:gd name="T31" fmla="*/ 2147483647 h 2047"/>
                  <a:gd name="T32" fmla="*/ 2147483647 w 1125"/>
                  <a:gd name="T33" fmla="*/ 2147483647 h 2047"/>
                  <a:gd name="T34" fmla="*/ 2147483647 w 1125"/>
                  <a:gd name="T35" fmla="*/ 2147483647 h 2047"/>
                  <a:gd name="T36" fmla="*/ 2147483647 w 1125"/>
                  <a:gd name="T37" fmla="*/ 2147483647 h 2047"/>
                  <a:gd name="T38" fmla="*/ 2147483647 w 1125"/>
                  <a:gd name="T39" fmla="*/ 2147483647 h 2047"/>
                  <a:gd name="T40" fmla="*/ 2147483647 w 1125"/>
                  <a:gd name="T41" fmla="*/ 2147483647 h 2047"/>
                  <a:gd name="T42" fmla="*/ 2147483647 w 1125"/>
                  <a:gd name="T43" fmla="*/ 2147483647 h 2047"/>
                  <a:gd name="T44" fmla="*/ 2147483647 w 1125"/>
                  <a:gd name="T45" fmla="*/ 2147483647 h 2047"/>
                  <a:gd name="T46" fmla="*/ 2147483647 w 1125"/>
                  <a:gd name="T47" fmla="*/ 2147483647 h 2047"/>
                  <a:gd name="T48" fmla="*/ 2147483647 w 1125"/>
                  <a:gd name="T49" fmla="*/ 2147483647 h 2047"/>
                  <a:gd name="T50" fmla="*/ 2147483647 w 1125"/>
                  <a:gd name="T51" fmla="*/ 2147483647 h 2047"/>
                  <a:gd name="T52" fmla="*/ 2147483647 w 1125"/>
                  <a:gd name="T53" fmla="*/ 2147483647 h 2047"/>
                  <a:gd name="T54" fmla="*/ 2147483647 w 1125"/>
                  <a:gd name="T55" fmla="*/ 2147483647 h 2047"/>
                  <a:gd name="T56" fmla="*/ 2147483647 w 1125"/>
                  <a:gd name="T57" fmla="*/ 2147483647 h 2047"/>
                  <a:gd name="T58" fmla="*/ 2147483647 w 1125"/>
                  <a:gd name="T59" fmla="*/ 2147483647 h 2047"/>
                  <a:gd name="T60" fmla="*/ 2147483647 w 1125"/>
                  <a:gd name="T61" fmla="*/ 2147483647 h 2047"/>
                  <a:gd name="T62" fmla="*/ 2147483647 w 1125"/>
                  <a:gd name="T63" fmla="*/ 2147483647 h 2047"/>
                  <a:gd name="T64" fmla="*/ 2147483647 w 1125"/>
                  <a:gd name="T65" fmla="*/ 2147483647 h 2047"/>
                  <a:gd name="T66" fmla="*/ 2147483647 w 1125"/>
                  <a:gd name="T67" fmla="*/ 2147483647 h 2047"/>
                  <a:gd name="T68" fmla="*/ 2147483647 w 1125"/>
                  <a:gd name="T69" fmla="*/ 2147483647 h 2047"/>
                  <a:gd name="T70" fmla="*/ 2147483647 w 1125"/>
                  <a:gd name="T71" fmla="*/ 2147483647 h 2047"/>
                  <a:gd name="T72" fmla="*/ 2147483647 w 1125"/>
                  <a:gd name="T73" fmla="*/ 2147483647 h 2047"/>
                  <a:gd name="T74" fmla="*/ 2147483647 w 1125"/>
                  <a:gd name="T75" fmla="*/ 2147483647 h 2047"/>
                  <a:gd name="T76" fmla="*/ 2147483647 w 1125"/>
                  <a:gd name="T77" fmla="*/ 2147483647 h 2047"/>
                  <a:gd name="T78" fmla="*/ 2147483647 w 1125"/>
                  <a:gd name="T79" fmla="*/ 2147483647 h 2047"/>
                  <a:gd name="T80" fmla="*/ 2147483647 w 1125"/>
                  <a:gd name="T81" fmla="*/ 2147483647 h 2047"/>
                  <a:gd name="T82" fmla="*/ 2147483647 w 1125"/>
                  <a:gd name="T83" fmla="*/ 2147483647 h 2047"/>
                  <a:gd name="T84" fmla="*/ 2147483647 w 1125"/>
                  <a:gd name="T85" fmla="*/ 2147483647 h 2047"/>
                  <a:gd name="T86" fmla="*/ 2147483647 w 1125"/>
                  <a:gd name="T87" fmla="*/ 2147483647 h 2047"/>
                  <a:gd name="T88" fmla="*/ 2147483647 w 1125"/>
                  <a:gd name="T89" fmla="*/ 2147483647 h 2047"/>
                  <a:gd name="T90" fmla="*/ 2147483647 w 1125"/>
                  <a:gd name="T91" fmla="*/ 2147483647 h 2047"/>
                  <a:gd name="T92" fmla="*/ 2147483647 w 1125"/>
                  <a:gd name="T93" fmla="*/ 2147483647 h 2047"/>
                  <a:gd name="T94" fmla="*/ 2147483647 w 1125"/>
                  <a:gd name="T95" fmla="*/ 2147483647 h 2047"/>
                  <a:gd name="T96" fmla="*/ 2147483647 w 1125"/>
                  <a:gd name="T97" fmla="*/ 2147483647 h 2047"/>
                  <a:gd name="T98" fmla="*/ 2147483647 w 1125"/>
                  <a:gd name="T99" fmla="*/ 2147483647 h 2047"/>
                  <a:gd name="T100" fmla="*/ 2147483647 w 1125"/>
                  <a:gd name="T101" fmla="*/ 2147483647 h 2047"/>
                  <a:gd name="T102" fmla="*/ 2147483647 w 1125"/>
                  <a:gd name="T103" fmla="*/ 2147483647 h 2047"/>
                  <a:gd name="T104" fmla="*/ 2147483647 w 1125"/>
                  <a:gd name="T105" fmla="*/ 2147483647 h 2047"/>
                  <a:gd name="T106" fmla="*/ 2147483647 w 1125"/>
                  <a:gd name="T107" fmla="*/ 2147483647 h 2047"/>
                  <a:gd name="T108" fmla="*/ 2147483647 w 1125"/>
                  <a:gd name="T109" fmla="*/ 2147483647 h 2047"/>
                  <a:gd name="T110" fmla="*/ 2147483647 w 1125"/>
                  <a:gd name="T111" fmla="*/ 2147483647 h 2047"/>
                  <a:gd name="T112" fmla="*/ 2147483647 w 1125"/>
                  <a:gd name="T113" fmla="*/ 2147483647 h 2047"/>
                  <a:gd name="T114" fmla="*/ 2147483647 w 1125"/>
                  <a:gd name="T115" fmla="*/ 2147483647 h 2047"/>
                  <a:gd name="T116" fmla="*/ 2147483647 w 1125"/>
                  <a:gd name="T117" fmla="*/ 2147483647 h 2047"/>
                  <a:gd name="T118" fmla="*/ 2147483647 w 1125"/>
                  <a:gd name="T119" fmla="*/ 2147483647 h 2047"/>
                  <a:gd name="T120" fmla="*/ 2147483647 w 1125"/>
                  <a:gd name="T121" fmla="*/ 2147483647 h 2047"/>
                  <a:gd name="T122" fmla="*/ 2147483647 w 1125"/>
                  <a:gd name="T123" fmla="*/ 2147483647 h 2047"/>
                  <a:gd name="T124" fmla="*/ 2147483647 w 1125"/>
                  <a:gd name="T125" fmla="*/ 2147483647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1" name="Freeform 23"/>
              <p:cNvSpPr/>
              <p:nvPr/>
            </p:nvSpPr>
            <p:spPr bwMode="auto">
              <a:xfrm>
                <a:off x="3454983" y="2169493"/>
                <a:ext cx="26222" cy="24549"/>
              </a:xfrm>
              <a:custGeom>
                <a:avLst/>
                <a:gdLst>
                  <a:gd name="T0" fmla="*/ 2147483647 w 40"/>
                  <a:gd name="T1" fmla="*/ 2147483647 h 36"/>
                  <a:gd name="T2" fmla="*/ 2147483647 w 40"/>
                  <a:gd name="T3" fmla="*/ 2147483647 h 36"/>
                  <a:gd name="T4" fmla="*/ 2147483647 w 40"/>
                  <a:gd name="T5" fmla="*/ 2147483647 h 36"/>
                  <a:gd name="T6" fmla="*/ 2147483647 w 40"/>
                  <a:gd name="T7" fmla="*/ 2147483647 h 36"/>
                  <a:gd name="T8" fmla="*/ 2147483647 w 40"/>
                  <a:gd name="T9" fmla="*/ 2147483647 h 36"/>
                  <a:gd name="T10" fmla="*/ 2147483647 w 40"/>
                  <a:gd name="T11" fmla="*/ 2147483647 h 36"/>
                  <a:gd name="T12" fmla="*/ 2147483647 w 40"/>
                  <a:gd name="T13" fmla="*/ 2147483647 h 36"/>
                  <a:gd name="T14" fmla="*/ 2147483647 w 40"/>
                  <a:gd name="T15" fmla="*/ 2147483647 h 36"/>
                  <a:gd name="T16" fmla="*/ 2147483647 w 40"/>
                  <a:gd name="T17" fmla="*/ 2147483647 h 36"/>
                  <a:gd name="T18" fmla="*/ 2147483647 w 40"/>
                  <a:gd name="T19" fmla="*/ 2147483647 h 36"/>
                  <a:gd name="T20" fmla="*/ 2147483647 w 40"/>
                  <a:gd name="T21" fmla="*/ 2147483647 h 36"/>
                  <a:gd name="T22" fmla="*/ 2147483647 w 40"/>
                  <a:gd name="T23" fmla="*/ 2147483647 h 36"/>
                  <a:gd name="T24" fmla="*/ 2147483647 w 40"/>
                  <a:gd name="T25" fmla="*/ 2147483647 h 36"/>
                  <a:gd name="T26" fmla="*/ 2147483647 w 40"/>
                  <a:gd name="T27" fmla="*/ 2147483647 h 36"/>
                  <a:gd name="T28" fmla="*/ 0 w 40"/>
                  <a:gd name="T29" fmla="*/ 2147483647 h 36"/>
                  <a:gd name="T30" fmla="*/ 2147483647 w 40"/>
                  <a:gd name="T31" fmla="*/ 2147483647 h 36"/>
                  <a:gd name="T32" fmla="*/ 2147483647 w 40"/>
                  <a:gd name="T33" fmla="*/ 2147483647 h 36"/>
                  <a:gd name="T34" fmla="*/ 2147483647 w 40"/>
                  <a:gd name="T35" fmla="*/ 2147483647 h 36"/>
                  <a:gd name="T36" fmla="*/ 2147483647 w 40"/>
                  <a:gd name="T37" fmla="*/ 2147483647 h 36"/>
                  <a:gd name="T38" fmla="*/ 2147483647 w 40"/>
                  <a:gd name="T39" fmla="*/ 0 h 36"/>
                  <a:gd name="T40" fmla="*/ 2147483647 w 40"/>
                  <a:gd name="T41" fmla="*/ 2147483647 h 36"/>
                  <a:gd name="T42" fmla="*/ 2147483647 w 40"/>
                  <a:gd name="T43" fmla="*/ 2147483647 h 36"/>
                  <a:gd name="T44" fmla="*/ 2147483647 w 40"/>
                  <a:gd name="T45" fmla="*/ 2147483647 h 36"/>
                  <a:gd name="T46" fmla="*/ 2147483647 w 40"/>
                  <a:gd name="T47" fmla="*/ 2147483647 h 36"/>
                  <a:gd name="T48" fmla="*/ 2147483647 w 40"/>
                  <a:gd name="T49" fmla="*/ 214748364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2" name="Freeform 24"/>
              <p:cNvSpPr/>
              <p:nvPr/>
            </p:nvSpPr>
            <p:spPr bwMode="auto">
              <a:xfrm>
                <a:off x="3678877" y="2368010"/>
                <a:ext cx="0" cy="3202"/>
              </a:xfrm>
              <a:custGeom>
                <a:avLst/>
                <a:gdLst>
                  <a:gd name="T0" fmla="*/ 1 w 1"/>
                  <a:gd name="T1" fmla="*/ 2147483647 h 4"/>
                  <a:gd name="T2" fmla="*/ 1 w 1"/>
                  <a:gd name="T3" fmla="*/ 2147483647 h 4"/>
                  <a:gd name="T4" fmla="*/ 1 w 1"/>
                  <a:gd name="T5" fmla="*/ 2147483647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7 h 4"/>
                  <a:gd name="T12" fmla="*/ 1 w 1"/>
                  <a:gd name="T13" fmla="*/ 2147483647 h 4"/>
                  <a:gd name="T14" fmla="*/ 1 w 1"/>
                  <a:gd name="T15" fmla="*/ 2147483647 h 4"/>
                  <a:gd name="T16" fmla="*/ 1 w 1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3" name="Freeform 25"/>
              <p:cNvSpPr/>
              <p:nvPr/>
            </p:nvSpPr>
            <p:spPr bwMode="auto">
              <a:xfrm>
                <a:off x="3905797" y="2390422"/>
                <a:ext cx="2017" cy="4269"/>
              </a:xfrm>
              <a:custGeom>
                <a:avLst/>
                <a:gdLst>
                  <a:gd name="T0" fmla="*/ 2147483647 w 5"/>
                  <a:gd name="T1" fmla="*/ 2147483647 h 8"/>
                  <a:gd name="T2" fmla="*/ 2147483647 w 5"/>
                  <a:gd name="T3" fmla="*/ 2147483647 h 8"/>
                  <a:gd name="T4" fmla="*/ 2147483647 w 5"/>
                  <a:gd name="T5" fmla="*/ 2147483647 h 8"/>
                  <a:gd name="T6" fmla="*/ 2147483647 w 5"/>
                  <a:gd name="T7" fmla="*/ 2147483647 h 8"/>
                  <a:gd name="T8" fmla="*/ 2147483647 w 5"/>
                  <a:gd name="T9" fmla="*/ 0 h 8"/>
                  <a:gd name="T10" fmla="*/ 0 w 5"/>
                  <a:gd name="T11" fmla="*/ 0 h 8"/>
                  <a:gd name="T12" fmla="*/ 0 w 5"/>
                  <a:gd name="T13" fmla="*/ 2147483647 h 8"/>
                  <a:gd name="T14" fmla="*/ 2147483647 w 5"/>
                  <a:gd name="T15" fmla="*/ 2147483647 h 8"/>
                  <a:gd name="T16" fmla="*/ 2147483647 w 5"/>
                  <a:gd name="T17" fmla="*/ 2147483647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4" name="Freeform 26"/>
              <p:cNvSpPr/>
              <p:nvPr/>
            </p:nvSpPr>
            <p:spPr bwMode="auto">
              <a:xfrm>
                <a:off x="3682913" y="2109724"/>
                <a:ext cx="9077" cy="9606"/>
              </a:xfrm>
              <a:custGeom>
                <a:avLst/>
                <a:gdLst>
                  <a:gd name="T0" fmla="*/ 2147483647 w 14"/>
                  <a:gd name="T1" fmla="*/ 2147483647 h 15"/>
                  <a:gd name="T2" fmla="*/ 2147483647 w 14"/>
                  <a:gd name="T3" fmla="*/ 2147483647 h 15"/>
                  <a:gd name="T4" fmla="*/ 2147483647 w 14"/>
                  <a:gd name="T5" fmla="*/ 2147483647 h 15"/>
                  <a:gd name="T6" fmla="*/ 2147483647 w 14"/>
                  <a:gd name="T7" fmla="*/ 2147483647 h 15"/>
                  <a:gd name="T8" fmla="*/ 2147483647 w 14"/>
                  <a:gd name="T9" fmla="*/ 2147483647 h 15"/>
                  <a:gd name="T10" fmla="*/ 2147483647 w 14"/>
                  <a:gd name="T11" fmla="*/ 2147483647 h 15"/>
                  <a:gd name="T12" fmla="*/ 2147483647 w 14"/>
                  <a:gd name="T13" fmla="*/ 2147483647 h 15"/>
                  <a:gd name="T14" fmla="*/ 2147483647 w 14"/>
                  <a:gd name="T15" fmla="*/ 2147483647 h 15"/>
                  <a:gd name="T16" fmla="*/ 2147483647 w 14"/>
                  <a:gd name="T17" fmla="*/ 0 h 15"/>
                  <a:gd name="T18" fmla="*/ 2147483647 w 14"/>
                  <a:gd name="T19" fmla="*/ 2147483647 h 15"/>
                  <a:gd name="T20" fmla="*/ 2147483647 w 14"/>
                  <a:gd name="T21" fmla="*/ 2147483647 h 15"/>
                  <a:gd name="T22" fmla="*/ 2147483647 w 14"/>
                  <a:gd name="T23" fmla="*/ 2147483647 h 15"/>
                  <a:gd name="T24" fmla="*/ 0 w 14"/>
                  <a:gd name="T25" fmla="*/ 2147483647 h 15"/>
                  <a:gd name="T26" fmla="*/ 2147483647 w 14"/>
                  <a:gd name="T27" fmla="*/ 2147483647 h 15"/>
                  <a:gd name="T28" fmla="*/ 2147483647 w 14"/>
                  <a:gd name="T29" fmla="*/ 2147483647 h 15"/>
                  <a:gd name="T30" fmla="*/ 2147483647 w 14"/>
                  <a:gd name="T31" fmla="*/ 2147483647 h 15"/>
                  <a:gd name="T32" fmla="*/ 2147483647 w 14"/>
                  <a:gd name="T33" fmla="*/ 2147483647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5" name="Freeform 27"/>
              <p:cNvSpPr/>
              <p:nvPr/>
            </p:nvSpPr>
            <p:spPr bwMode="auto">
              <a:xfrm>
                <a:off x="3801918" y="2424576"/>
                <a:ext cx="91776" cy="81115"/>
              </a:xfrm>
              <a:custGeom>
                <a:avLst/>
                <a:gdLst>
                  <a:gd name="T0" fmla="*/ 2147483647 w 135"/>
                  <a:gd name="T1" fmla="*/ 2147483647 h 119"/>
                  <a:gd name="T2" fmla="*/ 2147483647 w 135"/>
                  <a:gd name="T3" fmla="*/ 2147483647 h 119"/>
                  <a:gd name="T4" fmla="*/ 2147483647 w 135"/>
                  <a:gd name="T5" fmla="*/ 2147483647 h 119"/>
                  <a:gd name="T6" fmla="*/ 2147483647 w 135"/>
                  <a:gd name="T7" fmla="*/ 2147483647 h 119"/>
                  <a:gd name="T8" fmla="*/ 2147483647 w 135"/>
                  <a:gd name="T9" fmla="*/ 2147483647 h 119"/>
                  <a:gd name="T10" fmla="*/ 2147483647 w 135"/>
                  <a:gd name="T11" fmla="*/ 2147483647 h 119"/>
                  <a:gd name="T12" fmla="*/ 2147483647 w 135"/>
                  <a:gd name="T13" fmla="*/ 2147483647 h 119"/>
                  <a:gd name="T14" fmla="*/ 2147483647 w 135"/>
                  <a:gd name="T15" fmla="*/ 2147483647 h 119"/>
                  <a:gd name="T16" fmla="*/ 2147483647 w 135"/>
                  <a:gd name="T17" fmla="*/ 2147483647 h 119"/>
                  <a:gd name="T18" fmla="*/ 2147483647 w 135"/>
                  <a:gd name="T19" fmla="*/ 2147483647 h 119"/>
                  <a:gd name="T20" fmla="*/ 2147483647 w 135"/>
                  <a:gd name="T21" fmla="*/ 2147483647 h 119"/>
                  <a:gd name="T22" fmla="*/ 2147483647 w 135"/>
                  <a:gd name="T23" fmla="*/ 2147483647 h 119"/>
                  <a:gd name="T24" fmla="*/ 2147483647 w 135"/>
                  <a:gd name="T25" fmla="*/ 2147483647 h 119"/>
                  <a:gd name="T26" fmla="*/ 2147483647 w 135"/>
                  <a:gd name="T27" fmla="*/ 2147483647 h 119"/>
                  <a:gd name="T28" fmla="*/ 2147483647 w 135"/>
                  <a:gd name="T29" fmla="*/ 2147483647 h 119"/>
                  <a:gd name="T30" fmla="*/ 2147483647 w 135"/>
                  <a:gd name="T31" fmla="*/ 2147483647 h 119"/>
                  <a:gd name="T32" fmla="*/ 2147483647 w 135"/>
                  <a:gd name="T33" fmla="*/ 2147483647 h 119"/>
                  <a:gd name="T34" fmla="*/ 2147483647 w 135"/>
                  <a:gd name="T35" fmla="*/ 2147483647 h 119"/>
                  <a:gd name="T36" fmla="*/ 2147483647 w 135"/>
                  <a:gd name="T37" fmla="*/ 2147483647 h 119"/>
                  <a:gd name="T38" fmla="*/ 2147483647 w 135"/>
                  <a:gd name="T39" fmla="*/ 2147483647 h 119"/>
                  <a:gd name="T40" fmla="*/ 2147483647 w 135"/>
                  <a:gd name="T41" fmla="*/ 2147483647 h 119"/>
                  <a:gd name="T42" fmla="*/ 2147483647 w 135"/>
                  <a:gd name="T43" fmla="*/ 2147483647 h 119"/>
                  <a:gd name="T44" fmla="*/ 2147483647 w 135"/>
                  <a:gd name="T45" fmla="*/ 2147483647 h 119"/>
                  <a:gd name="T46" fmla="*/ 2147483647 w 135"/>
                  <a:gd name="T47" fmla="*/ 2147483647 h 119"/>
                  <a:gd name="T48" fmla="*/ 2147483647 w 135"/>
                  <a:gd name="T49" fmla="*/ 2147483647 h 119"/>
                  <a:gd name="T50" fmla="*/ 2147483647 w 135"/>
                  <a:gd name="T51" fmla="*/ 2147483647 h 119"/>
                  <a:gd name="T52" fmla="*/ 2147483647 w 135"/>
                  <a:gd name="T53" fmla="*/ 2147483647 h 119"/>
                  <a:gd name="T54" fmla="*/ 2147483647 w 135"/>
                  <a:gd name="T55" fmla="*/ 2147483647 h 119"/>
                  <a:gd name="T56" fmla="*/ 2147483647 w 135"/>
                  <a:gd name="T57" fmla="*/ 2147483647 h 119"/>
                  <a:gd name="T58" fmla="*/ 2147483647 w 135"/>
                  <a:gd name="T59" fmla="*/ 2147483647 h 119"/>
                  <a:gd name="T60" fmla="*/ 2147483647 w 135"/>
                  <a:gd name="T61" fmla="*/ 2147483647 h 119"/>
                  <a:gd name="T62" fmla="*/ 2147483647 w 135"/>
                  <a:gd name="T63" fmla="*/ 2147483647 h 119"/>
                  <a:gd name="T64" fmla="*/ 2147483647 w 135"/>
                  <a:gd name="T65" fmla="*/ 2147483647 h 119"/>
                  <a:gd name="T66" fmla="*/ 2147483647 w 135"/>
                  <a:gd name="T67" fmla="*/ 2147483647 h 119"/>
                  <a:gd name="T68" fmla="*/ 2147483647 w 135"/>
                  <a:gd name="T69" fmla="*/ 2147483647 h 119"/>
                  <a:gd name="T70" fmla="*/ 2147483647 w 135"/>
                  <a:gd name="T71" fmla="*/ 2147483647 h 119"/>
                  <a:gd name="T72" fmla="*/ 2147483647 w 135"/>
                  <a:gd name="T73" fmla="*/ 2147483647 h 119"/>
                  <a:gd name="T74" fmla="*/ 2147483647 w 135"/>
                  <a:gd name="T75" fmla="*/ 2147483647 h 119"/>
                  <a:gd name="T76" fmla="*/ 2147483647 w 135"/>
                  <a:gd name="T77" fmla="*/ 2147483647 h 119"/>
                  <a:gd name="T78" fmla="*/ 2147483647 w 135"/>
                  <a:gd name="T79" fmla="*/ 2147483647 h 119"/>
                  <a:gd name="T80" fmla="*/ 2147483647 w 135"/>
                  <a:gd name="T81" fmla="*/ 2147483647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6" name="Freeform 28"/>
              <p:cNvSpPr/>
              <p:nvPr/>
            </p:nvSpPr>
            <p:spPr bwMode="auto">
              <a:xfrm>
                <a:off x="3728296" y="2181233"/>
                <a:ext cx="380217" cy="268959"/>
              </a:xfrm>
              <a:custGeom>
                <a:avLst/>
                <a:gdLst>
                  <a:gd name="T0" fmla="*/ 2147483647 w 556"/>
                  <a:gd name="T1" fmla="*/ 2147483647 h 395"/>
                  <a:gd name="T2" fmla="*/ 2147483647 w 556"/>
                  <a:gd name="T3" fmla="*/ 2147483647 h 395"/>
                  <a:gd name="T4" fmla="*/ 2147483647 w 556"/>
                  <a:gd name="T5" fmla="*/ 2147483647 h 395"/>
                  <a:gd name="T6" fmla="*/ 2147483647 w 556"/>
                  <a:gd name="T7" fmla="*/ 2147483647 h 395"/>
                  <a:gd name="T8" fmla="*/ 2147483647 w 556"/>
                  <a:gd name="T9" fmla="*/ 2147483647 h 395"/>
                  <a:gd name="T10" fmla="*/ 2147483647 w 556"/>
                  <a:gd name="T11" fmla="*/ 2147483647 h 395"/>
                  <a:gd name="T12" fmla="*/ 2147483647 w 556"/>
                  <a:gd name="T13" fmla="*/ 2147483647 h 395"/>
                  <a:gd name="T14" fmla="*/ 2147483647 w 556"/>
                  <a:gd name="T15" fmla="*/ 2147483647 h 395"/>
                  <a:gd name="T16" fmla="*/ 2147483647 w 556"/>
                  <a:gd name="T17" fmla="*/ 2147483647 h 395"/>
                  <a:gd name="T18" fmla="*/ 2147483647 w 556"/>
                  <a:gd name="T19" fmla="*/ 2147483647 h 395"/>
                  <a:gd name="T20" fmla="*/ 2147483647 w 556"/>
                  <a:gd name="T21" fmla="*/ 2147483647 h 395"/>
                  <a:gd name="T22" fmla="*/ 2147483647 w 556"/>
                  <a:gd name="T23" fmla="*/ 2147483647 h 395"/>
                  <a:gd name="T24" fmla="*/ 2147483647 w 556"/>
                  <a:gd name="T25" fmla="*/ 2147483647 h 395"/>
                  <a:gd name="T26" fmla="*/ 2147483647 w 556"/>
                  <a:gd name="T27" fmla="*/ 2147483647 h 395"/>
                  <a:gd name="T28" fmla="*/ 2147483647 w 556"/>
                  <a:gd name="T29" fmla="*/ 2147483647 h 395"/>
                  <a:gd name="T30" fmla="*/ 2147483647 w 556"/>
                  <a:gd name="T31" fmla="*/ 2147483647 h 395"/>
                  <a:gd name="T32" fmla="*/ 2147483647 w 556"/>
                  <a:gd name="T33" fmla="*/ 2147483647 h 395"/>
                  <a:gd name="T34" fmla="*/ 2147483647 w 556"/>
                  <a:gd name="T35" fmla="*/ 2147483647 h 395"/>
                  <a:gd name="T36" fmla="*/ 2147483647 w 556"/>
                  <a:gd name="T37" fmla="*/ 2147483647 h 395"/>
                  <a:gd name="T38" fmla="*/ 2147483647 w 556"/>
                  <a:gd name="T39" fmla="*/ 2147483647 h 395"/>
                  <a:gd name="T40" fmla="*/ 2147483647 w 556"/>
                  <a:gd name="T41" fmla="*/ 2147483647 h 395"/>
                  <a:gd name="T42" fmla="*/ 2147483647 w 556"/>
                  <a:gd name="T43" fmla="*/ 2147483647 h 395"/>
                  <a:gd name="T44" fmla="*/ 2147483647 w 556"/>
                  <a:gd name="T45" fmla="*/ 2147483647 h 395"/>
                  <a:gd name="T46" fmla="*/ 2147483647 w 556"/>
                  <a:gd name="T47" fmla="*/ 2147483647 h 395"/>
                  <a:gd name="T48" fmla="*/ 2147483647 w 556"/>
                  <a:gd name="T49" fmla="*/ 2147483647 h 395"/>
                  <a:gd name="T50" fmla="*/ 0 w 556"/>
                  <a:gd name="T51" fmla="*/ 2147483647 h 395"/>
                  <a:gd name="T52" fmla="*/ 2147483647 w 556"/>
                  <a:gd name="T53" fmla="*/ 2147483647 h 395"/>
                  <a:gd name="T54" fmla="*/ 2147483647 w 556"/>
                  <a:gd name="T55" fmla="*/ 2147483647 h 395"/>
                  <a:gd name="T56" fmla="*/ 2147483647 w 556"/>
                  <a:gd name="T57" fmla="*/ 2147483647 h 395"/>
                  <a:gd name="T58" fmla="*/ 2147483647 w 556"/>
                  <a:gd name="T59" fmla="*/ 2147483647 h 395"/>
                  <a:gd name="T60" fmla="*/ 2147483647 w 556"/>
                  <a:gd name="T61" fmla="*/ 2147483647 h 395"/>
                  <a:gd name="T62" fmla="*/ 2147483647 w 556"/>
                  <a:gd name="T63" fmla="*/ 2147483647 h 395"/>
                  <a:gd name="T64" fmla="*/ 2147483647 w 556"/>
                  <a:gd name="T65" fmla="*/ 2147483647 h 395"/>
                  <a:gd name="T66" fmla="*/ 2147483647 w 556"/>
                  <a:gd name="T67" fmla="*/ 2147483647 h 395"/>
                  <a:gd name="T68" fmla="*/ 2147483647 w 556"/>
                  <a:gd name="T69" fmla="*/ 2147483647 h 395"/>
                  <a:gd name="T70" fmla="*/ 2147483647 w 556"/>
                  <a:gd name="T71" fmla="*/ 2147483647 h 395"/>
                  <a:gd name="T72" fmla="*/ 2147483647 w 556"/>
                  <a:gd name="T73" fmla="*/ 2147483647 h 395"/>
                  <a:gd name="T74" fmla="*/ 2147483647 w 556"/>
                  <a:gd name="T75" fmla="*/ 2147483647 h 395"/>
                  <a:gd name="T76" fmla="*/ 2147483647 w 556"/>
                  <a:gd name="T77" fmla="*/ 2147483647 h 395"/>
                  <a:gd name="T78" fmla="*/ 2147483647 w 556"/>
                  <a:gd name="T79" fmla="*/ 2147483647 h 395"/>
                  <a:gd name="T80" fmla="*/ 2147483647 w 556"/>
                  <a:gd name="T81" fmla="*/ 2147483647 h 395"/>
                  <a:gd name="T82" fmla="*/ 2147483647 w 556"/>
                  <a:gd name="T83" fmla="*/ 2147483647 h 395"/>
                  <a:gd name="T84" fmla="*/ 2147483647 w 556"/>
                  <a:gd name="T85" fmla="*/ 2147483647 h 395"/>
                  <a:gd name="T86" fmla="*/ 2147483647 w 556"/>
                  <a:gd name="T87" fmla="*/ 2147483647 h 395"/>
                  <a:gd name="T88" fmla="*/ 2147483647 w 556"/>
                  <a:gd name="T89" fmla="*/ 2147483647 h 395"/>
                  <a:gd name="T90" fmla="*/ 2147483647 w 556"/>
                  <a:gd name="T91" fmla="*/ 2147483647 h 395"/>
                  <a:gd name="T92" fmla="*/ 2147483647 w 556"/>
                  <a:gd name="T93" fmla="*/ 2147483647 h 395"/>
                  <a:gd name="T94" fmla="*/ 2147483647 w 556"/>
                  <a:gd name="T95" fmla="*/ 2147483647 h 395"/>
                  <a:gd name="T96" fmla="*/ 2147483647 w 556"/>
                  <a:gd name="T97" fmla="*/ 2147483647 h 395"/>
                  <a:gd name="T98" fmla="*/ 2147483647 w 556"/>
                  <a:gd name="T99" fmla="*/ 2147483647 h 395"/>
                  <a:gd name="T100" fmla="*/ 2147483647 w 556"/>
                  <a:gd name="T101" fmla="*/ 2147483647 h 395"/>
                  <a:gd name="T102" fmla="*/ 2147483647 w 556"/>
                  <a:gd name="T103" fmla="*/ 2147483647 h 395"/>
                  <a:gd name="T104" fmla="*/ 2147483647 w 556"/>
                  <a:gd name="T105" fmla="*/ 2147483647 h 395"/>
                  <a:gd name="T106" fmla="*/ 2147483647 w 556"/>
                  <a:gd name="T107" fmla="*/ 2147483647 h 395"/>
                  <a:gd name="T108" fmla="*/ 2147483647 w 556"/>
                  <a:gd name="T109" fmla="*/ 2147483647 h 395"/>
                  <a:gd name="T110" fmla="*/ 2147483647 w 556"/>
                  <a:gd name="T111" fmla="*/ 2147483647 h 395"/>
                  <a:gd name="T112" fmla="*/ 2147483647 w 556"/>
                  <a:gd name="T113" fmla="*/ 2147483647 h 395"/>
                  <a:gd name="T114" fmla="*/ 2147483647 w 556"/>
                  <a:gd name="T115" fmla="*/ 2147483647 h 395"/>
                  <a:gd name="T116" fmla="*/ 2147483647 w 556"/>
                  <a:gd name="T117" fmla="*/ 2147483647 h 395"/>
                  <a:gd name="T118" fmla="*/ 2147483647 w 556"/>
                  <a:gd name="T119" fmla="*/ 2147483647 h 395"/>
                  <a:gd name="T120" fmla="*/ 2147483647 w 556"/>
                  <a:gd name="T121" fmla="*/ 2147483647 h 395"/>
                  <a:gd name="T122" fmla="*/ 2147483647 w 556"/>
                  <a:gd name="T123" fmla="*/ 2147483647 h 395"/>
                  <a:gd name="T124" fmla="*/ 2147483647 w 556"/>
                  <a:gd name="T125" fmla="*/ 2147483647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7" name="Freeform 29"/>
              <p:cNvSpPr/>
              <p:nvPr/>
            </p:nvSpPr>
            <p:spPr bwMode="auto">
              <a:xfrm>
                <a:off x="3399512" y="2136407"/>
                <a:ext cx="100853" cy="98192"/>
              </a:xfrm>
              <a:custGeom>
                <a:avLst/>
                <a:gdLst>
                  <a:gd name="T0" fmla="*/ 2147483647 w 148"/>
                  <a:gd name="T1" fmla="*/ 2147483647 h 146"/>
                  <a:gd name="T2" fmla="*/ 2147483647 w 148"/>
                  <a:gd name="T3" fmla="*/ 2147483647 h 146"/>
                  <a:gd name="T4" fmla="*/ 2147483647 w 148"/>
                  <a:gd name="T5" fmla="*/ 2147483647 h 146"/>
                  <a:gd name="T6" fmla="*/ 2147483647 w 148"/>
                  <a:gd name="T7" fmla="*/ 2147483647 h 146"/>
                  <a:gd name="T8" fmla="*/ 2147483647 w 148"/>
                  <a:gd name="T9" fmla="*/ 2147483647 h 146"/>
                  <a:gd name="T10" fmla="*/ 2147483647 w 148"/>
                  <a:gd name="T11" fmla="*/ 2147483647 h 146"/>
                  <a:gd name="T12" fmla="*/ 2147483647 w 148"/>
                  <a:gd name="T13" fmla="*/ 2147483647 h 146"/>
                  <a:gd name="T14" fmla="*/ 2147483647 w 148"/>
                  <a:gd name="T15" fmla="*/ 2147483647 h 146"/>
                  <a:gd name="T16" fmla="*/ 2147483647 w 148"/>
                  <a:gd name="T17" fmla="*/ 2147483647 h 146"/>
                  <a:gd name="T18" fmla="*/ 2147483647 w 148"/>
                  <a:gd name="T19" fmla="*/ 0 h 146"/>
                  <a:gd name="T20" fmla="*/ 2147483647 w 148"/>
                  <a:gd name="T21" fmla="*/ 2147483647 h 146"/>
                  <a:gd name="T22" fmla="*/ 2147483647 w 148"/>
                  <a:gd name="T23" fmla="*/ 2147483647 h 146"/>
                  <a:gd name="T24" fmla="*/ 2147483647 w 148"/>
                  <a:gd name="T25" fmla="*/ 2147483647 h 146"/>
                  <a:gd name="T26" fmla="*/ 2147483647 w 148"/>
                  <a:gd name="T27" fmla="*/ 2147483647 h 146"/>
                  <a:gd name="T28" fmla="*/ 2147483647 w 148"/>
                  <a:gd name="T29" fmla="*/ 2147483647 h 146"/>
                  <a:gd name="T30" fmla="*/ 2147483647 w 148"/>
                  <a:gd name="T31" fmla="*/ 2147483647 h 146"/>
                  <a:gd name="T32" fmla="*/ 2147483647 w 148"/>
                  <a:gd name="T33" fmla="*/ 2147483647 h 146"/>
                  <a:gd name="T34" fmla="*/ 2147483647 w 148"/>
                  <a:gd name="T35" fmla="*/ 2147483647 h 146"/>
                  <a:gd name="T36" fmla="*/ 2147483647 w 148"/>
                  <a:gd name="T37" fmla="*/ 2147483647 h 146"/>
                  <a:gd name="T38" fmla="*/ 2147483647 w 148"/>
                  <a:gd name="T39" fmla="*/ 2147483647 h 146"/>
                  <a:gd name="T40" fmla="*/ 2147483647 w 148"/>
                  <a:gd name="T41" fmla="*/ 2147483647 h 146"/>
                  <a:gd name="T42" fmla="*/ 2147483647 w 148"/>
                  <a:gd name="T43" fmla="*/ 2147483647 h 146"/>
                  <a:gd name="T44" fmla="*/ 2147483647 w 148"/>
                  <a:gd name="T45" fmla="*/ 2147483647 h 146"/>
                  <a:gd name="T46" fmla="*/ 2147483647 w 148"/>
                  <a:gd name="T47" fmla="*/ 2147483647 h 146"/>
                  <a:gd name="T48" fmla="*/ 2147483647 w 148"/>
                  <a:gd name="T49" fmla="*/ 2147483647 h 146"/>
                  <a:gd name="T50" fmla="*/ 2147483647 w 148"/>
                  <a:gd name="T51" fmla="*/ 2147483647 h 146"/>
                  <a:gd name="T52" fmla="*/ 2147483647 w 148"/>
                  <a:gd name="T53" fmla="*/ 2147483647 h 146"/>
                  <a:gd name="T54" fmla="*/ 2147483647 w 148"/>
                  <a:gd name="T55" fmla="*/ 2147483647 h 146"/>
                  <a:gd name="T56" fmla="*/ 2147483647 w 148"/>
                  <a:gd name="T57" fmla="*/ 2147483647 h 146"/>
                  <a:gd name="T58" fmla="*/ 2147483647 w 148"/>
                  <a:gd name="T59" fmla="*/ 2147483647 h 146"/>
                  <a:gd name="T60" fmla="*/ 2147483647 w 148"/>
                  <a:gd name="T61" fmla="*/ 2147483647 h 146"/>
                  <a:gd name="T62" fmla="*/ 2147483647 w 148"/>
                  <a:gd name="T63" fmla="*/ 2147483647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8" name="Freeform 30"/>
              <p:cNvSpPr/>
              <p:nvPr/>
            </p:nvSpPr>
            <p:spPr bwMode="auto">
              <a:xfrm>
                <a:off x="3506418" y="2100119"/>
                <a:ext cx="91777" cy="62970"/>
              </a:xfrm>
              <a:custGeom>
                <a:avLst/>
                <a:gdLst>
                  <a:gd name="T0" fmla="*/ 2147483647 w 133"/>
                  <a:gd name="T1" fmla="*/ 2147483647 h 91"/>
                  <a:gd name="T2" fmla="*/ 2147483647 w 133"/>
                  <a:gd name="T3" fmla="*/ 2147483647 h 91"/>
                  <a:gd name="T4" fmla="*/ 2147483647 w 133"/>
                  <a:gd name="T5" fmla="*/ 2147483647 h 91"/>
                  <a:gd name="T6" fmla="*/ 2147483647 w 133"/>
                  <a:gd name="T7" fmla="*/ 2147483647 h 91"/>
                  <a:gd name="T8" fmla="*/ 2147483647 w 133"/>
                  <a:gd name="T9" fmla="*/ 2147483647 h 91"/>
                  <a:gd name="T10" fmla="*/ 2147483647 w 133"/>
                  <a:gd name="T11" fmla="*/ 2147483647 h 91"/>
                  <a:gd name="T12" fmla="*/ 2147483647 w 133"/>
                  <a:gd name="T13" fmla="*/ 2147483647 h 91"/>
                  <a:gd name="T14" fmla="*/ 2147483647 w 133"/>
                  <a:gd name="T15" fmla="*/ 2147483647 h 91"/>
                  <a:gd name="T16" fmla="*/ 2147483647 w 133"/>
                  <a:gd name="T17" fmla="*/ 2147483647 h 91"/>
                  <a:gd name="T18" fmla="*/ 2147483647 w 133"/>
                  <a:gd name="T19" fmla="*/ 2147483647 h 91"/>
                  <a:gd name="T20" fmla="*/ 2147483647 w 133"/>
                  <a:gd name="T21" fmla="*/ 2147483647 h 91"/>
                  <a:gd name="T22" fmla="*/ 2147483647 w 133"/>
                  <a:gd name="T23" fmla="*/ 2147483647 h 91"/>
                  <a:gd name="T24" fmla="*/ 2147483647 w 133"/>
                  <a:gd name="T25" fmla="*/ 2147483647 h 91"/>
                  <a:gd name="T26" fmla="*/ 2147483647 w 133"/>
                  <a:gd name="T27" fmla="*/ 2147483647 h 91"/>
                  <a:gd name="T28" fmla="*/ 2147483647 w 133"/>
                  <a:gd name="T29" fmla="*/ 2147483647 h 91"/>
                  <a:gd name="T30" fmla="*/ 2147483647 w 133"/>
                  <a:gd name="T31" fmla="*/ 2147483647 h 91"/>
                  <a:gd name="T32" fmla="*/ 2147483647 w 133"/>
                  <a:gd name="T33" fmla="*/ 2147483647 h 91"/>
                  <a:gd name="T34" fmla="*/ 2147483647 w 133"/>
                  <a:gd name="T35" fmla="*/ 2147483647 h 91"/>
                  <a:gd name="T36" fmla="*/ 2147483647 w 133"/>
                  <a:gd name="T37" fmla="*/ 2147483647 h 91"/>
                  <a:gd name="T38" fmla="*/ 2147483647 w 133"/>
                  <a:gd name="T39" fmla="*/ 2147483647 h 91"/>
                  <a:gd name="T40" fmla="*/ 2147483647 w 133"/>
                  <a:gd name="T41" fmla="*/ 2147483647 h 91"/>
                  <a:gd name="T42" fmla="*/ 2147483647 w 133"/>
                  <a:gd name="T43" fmla="*/ 2147483647 h 91"/>
                  <a:gd name="T44" fmla="*/ 2147483647 w 133"/>
                  <a:gd name="T45" fmla="*/ 2147483647 h 91"/>
                  <a:gd name="T46" fmla="*/ 2147483647 w 133"/>
                  <a:gd name="T47" fmla="*/ 2147483647 h 91"/>
                  <a:gd name="T48" fmla="*/ 2147483647 w 133"/>
                  <a:gd name="T49" fmla="*/ 2147483647 h 91"/>
                  <a:gd name="T50" fmla="*/ 2147483647 w 133"/>
                  <a:gd name="T51" fmla="*/ 2147483647 h 91"/>
                  <a:gd name="T52" fmla="*/ 2147483647 w 133"/>
                  <a:gd name="T53" fmla="*/ 2147483647 h 91"/>
                  <a:gd name="T54" fmla="*/ 2147483647 w 133"/>
                  <a:gd name="T55" fmla="*/ 2147483647 h 91"/>
                  <a:gd name="T56" fmla="*/ 0 w 133"/>
                  <a:gd name="T57" fmla="*/ 2147483647 h 91"/>
                  <a:gd name="T58" fmla="*/ 2147483647 w 133"/>
                  <a:gd name="T59" fmla="*/ 2147483647 h 91"/>
                  <a:gd name="T60" fmla="*/ 2147483647 w 133"/>
                  <a:gd name="T61" fmla="*/ 2147483647 h 91"/>
                  <a:gd name="T62" fmla="*/ 2147483647 w 133"/>
                  <a:gd name="T63" fmla="*/ 2147483647 h 91"/>
                  <a:gd name="T64" fmla="*/ 2147483647 w 133"/>
                  <a:gd name="T65" fmla="*/ 2147483647 h 91"/>
                  <a:gd name="T66" fmla="*/ 2147483647 w 133"/>
                  <a:gd name="T67" fmla="*/ 2147483647 h 91"/>
                  <a:gd name="T68" fmla="*/ 2147483647 w 133"/>
                  <a:gd name="T69" fmla="*/ 0 h 91"/>
                  <a:gd name="T70" fmla="*/ 2147483647 w 133"/>
                  <a:gd name="T71" fmla="*/ 2147483647 h 91"/>
                  <a:gd name="T72" fmla="*/ 2147483647 w 133"/>
                  <a:gd name="T73" fmla="*/ 2147483647 h 91"/>
                  <a:gd name="T74" fmla="*/ 2147483647 w 133"/>
                  <a:gd name="T75" fmla="*/ 2147483647 h 91"/>
                  <a:gd name="T76" fmla="*/ 2147483647 w 133"/>
                  <a:gd name="T77" fmla="*/ 2147483647 h 91"/>
                  <a:gd name="T78" fmla="*/ 2147483647 w 133"/>
                  <a:gd name="T79" fmla="*/ 2147483647 h 91"/>
                  <a:gd name="T80" fmla="*/ 2147483647 w 133"/>
                  <a:gd name="T81" fmla="*/ 2147483647 h 91"/>
                  <a:gd name="T82" fmla="*/ 2147483647 w 133"/>
                  <a:gd name="T83" fmla="*/ 2147483647 h 91"/>
                  <a:gd name="T84" fmla="*/ 2147483647 w 133"/>
                  <a:gd name="T85" fmla="*/ 2147483647 h 91"/>
                  <a:gd name="T86" fmla="*/ 2147483647 w 133"/>
                  <a:gd name="T87" fmla="*/ 2147483647 h 91"/>
                  <a:gd name="T88" fmla="*/ 2147483647 w 133"/>
                  <a:gd name="T89" fmla="*/ 2147483647 h 91"/>
                  <a:gd name="T90" fmla="*/ 2147483647 w 133"/>
                  <a:gd name="T91" fmla="*/ 2147483647 h 91"/>
                  <a:gd name="T92" fmla="*/ 2147483647 w 133"/>
                  <a:gd name="T93" fmla="*/ 2147483647 h 91"/>
                  <a:gd name="T94" fmla="*/ 2147483647 w 133"/>
                  <a:gd name="T95" fmla="*/ 2147483647 h 91"/>
                  <a:gd name="T96" fmla="*/ 2147483647 w 133"/>
                  <a:gd name="T97" fmla="*/ 2147483647 h 91"/>
                  <a:gd name="T98" fmla="*/ 2147483647 w 133"/>
                  <a:gd name="T99" fmla="*/ 2147483647 h 91"/>
                  <a:gd name="T100" fmla="*/ 2147483647 w 133"/>
                  <a:gd name="T101" fmla="*/ 2147483647 h 91"/>
                  <a:gd name="T102" fmla="*/ 2147483647 w 133"/>
                  <a:gd name="T103" fmla="*/ 2147483647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9" name="Freeform 31"/>
              <p:cNvSpPr/>
              <p:nvPr/>
            </p:nvSpPr>
            <p:spPr bwMode="auto">
              <a:xfrm>
                <a:off x="3468094" y="2067033"/>
                <a:ext cx="69590" cy="41625"/>
              </a:xfrm>
              <a:custGeom>
                <a:avLst/>
                <a:gdLst>
                  <a:gd name="T0" fmla="*/ 2147483647 w 102"/>
                  <a:gd name="T1" fmla="*/ 2147483647 h 60"/>
                  <a:gd name="T2" fmla="*/ 2147483647 w 102"/>
                  <a:gd name="T3" fmla="*/ 2147483647 h 60"/>
                  <a:gd name="T4" fmla="*/ 2147483647 w 102"/>
                  <a:gd name="T5" fmla="*/ 2147483647 h 60"/>
                  <a:gd name="T6" fmla="*/ 2147483647 w 102"/>
                  <a:gd name="T7" fmla="*/ 2147483647 h 60"/>
                  <a:gd name="T8" fmla="*/ 2147483647 w 102"/>
                  <a:gd name="T9" fmla="*/ 2147483647 h 60"/>
                  <a:gd name="T10" fmla="*/ 2147483647 w 102"/>
                  <a:gd name="T11" fmla="*/ 2147483647 h 60"/>
                  <a:gd name="T12" fmla="*/ 2147483647 w 102"/>
                  <a:gd name="T13" fmla="*/ 2147483647 h 60"/>
                  <a:gd name="T14" fmla="*/ 2147483647 w 102"/>
                  <a:gd name="T15" fmla="*/ 2147483647 h 60"/>
                  <a:gd name="T16" fmla="*/ 2147483647 w 102"/>
                  <a:gd name="T17" fmla="*/ 2147483647 h 60"/>
                  <a:gd name="T18" fmla="*/ 2147483647 w 102"/>
                  <a:gd name="T19" fmla="*/ 2147483647 h 60"/>
                  <a:gd name="T20" fmla="*/ 2147483647 w 102"/>
                  <a:gd name="T21" fmla="*/ 2147483647 h 60"/>
                  <a:gd name="T22" fmla="*/ 2147483647 w 102"/>
                  <a:gd name="T23" fmla="*/ 2147483647 h 60"/>
                  <a:gd name="T24" fmla="*/ 2147483647 w 102"/>
                  <a:gd name="T25" fmla="*/ 2147483647 h 60"/>
                  <a:gd name="T26" fmla="*/ 2147483647 w 102"/>
                  <a:gd name="T27" fmla="*/ 2147483647 h 60"/>
                  <a:gd name="T28" fmla="*/ 2147483647 w 102"/>
                  <a:gd name="T29" fmla="*/ 2147483647 h 60"/>
                  <a:gd name="T30" fmla="*/ 2147483647 w 102"/>
                  <a:gd name="T31" fmla="*/ 2147483647 h 60"/>
                  <a:gd name="T32" fmla="*/ 2147483647 w 102"/>
                  <a:gd name="T33" fmla="*/ 2147483647 h 60"/>
                  <a:gd name="T34" fmla="*/ 2147483647 w 102"/>
                  <a:gd name="T35" fmla="*/ 2147483647 h 60"/>
                  <a:gd name="T36" fmla="*/ 2147483647 w 102"/>
                  <a:gd name="T37" fmla="*/ 2147483647 h 60"/>
                  <a:gd name="T38" fmla="*/ 2147483647 w 102"/>
                  <a:gd name="T39" fmla="*/ 2147483647 h 60"/>
                  <a:gd name="T40" fmla="*/ 2147483647 w 102"/>
                  <a:gd name="T41" fmla="*/ 2147483647 h 60"/>
                  <a:gd name="T42" fmla="*/ 2147483647 w 102"/>
                  <a:gd name="T43" fmla="*/ 2147483647 h 60"/>
                  <a:gd name="T44" fmla="*/ 2147483647 w 102"/>
                  <a:gd name="T45" fmla="*/ 2147483647 h 60"/>
                  <a:gd name="T46" fmla="*/ 0 w 102"/>
                  <a:gd name="T47" fmla="*/ 2147483647 h 60"/>
                  <a:gd name="T48" fmla="*/ 2147483647 w 102"/>
                  <a:gd name="T49" fmla="*/ 2147483647 h 60"/>
                  <a:gd name="T50" fmla="*/ 2147483647 w 102"/>
                  <a:gd name="T51" fmla="*/ 2147483647 h 60"/>
                  <a:gd name="T52" fmla="*/ 2147483647 w 102"/>
                  <a:gd name="T53" fmla="*/ 2147483647 h 60"/>
                  <a:gd name="T54" fmla="*/ 2147483647 w 102"/>
                  <a:gd name="T55" fmla="*/ 2147483647 h 60"/>
                  <a:gd name="T56" fmla="*/ 2147483647 w 102"/>
                  <a:gd name="T57" fmla="*/ 2147483647 h 60"/>
                  <a:gd name="T58" fmla="*/ 2147483647 w 102"/>
                  <a:gd name="T59" fmla="*/ 2147483647 h 60"/>
                  <a:gd name="T60" fmla="*/ 2147483647 w 102"/>
                  <a:gd name="T61" fmla="*/ 2147483647 h 60"/>
                  <a:gd name="T62" fmla="*/ 2147483647 w 102"/>
                  <a:gd name="T63" fmla="*/ 2147483647 h 60"/>
                  <a:gd name="T64" fmla="*/ 2147483647 w 102"/>
                  <a:gd name="T65" fmla="*/ 0 h 60"/>
                  <a:gd name="T66" fmla="*/ 2147483647 w 102"/>
                  <a:gd name="T67" fmla="*/ 0 h 60"/>
                  <a:gd name="T68" fmla="*/ 2147483647 w 102"/>
                  <a:gd name="T69" fmla="*/ 0 h 60"/>
                  <a:gd name="T70" fmla="*/ 2147483647 w 102"/>
                  <a:gd name="T71" fmla="*/ 0 h 60"/>
                  <a:gd name="T72" fmla="*/ 2147483647 w 102"/>
                  <a:gd name="T73" fmla="*/ 0 h 60"/>
                  <a:gd name="T74" fmla="*/ 2147483647 w 102"/>
                  <a:gd name="T75" fmla="*/ 0 h 60"/>
                  <a:gd name="T76" fmla="*/ 2147483647 w 102"/>
                  <a:gd name="T77" fmla="*/ 2147483647 h 60"/>
                  <a:gd name="T78" fmla="*/ 2147483647 w 102"/>
                  <a:gd name="T79" fmla="*/ 2147483647 h 60"/>
                  <a:gd name="T80" fmla="*/ 2147483647 w 102"/>
                  <a:gd name="T81" fmla="*/ 2147483647 h 60"/>
                  <a:gd name="T82" fmla="*/ 2147483647 w 102"/>
                  <a:gd name="T83" fmla="*/ 2147483647 h 60"/>
                  <a:gd name="T84" fmla="*/ 2147483647 w 102"/>
                  <a:gd name="T85" fmla="*/ 2147483647 h 60"/>
                  <a:gd name="T86" fmla="*/ 2147483647 w 102"/>
                  <a:gd name="T87" fmla="*/ 2147483647 h 60"/>
                  <a:gd name="T88" fmla="*/ 2147483647 w 102"/>
                  <a:gd name="T89" fmla="*/ 2147483647 h 60"/>
                  <a:gd name="T90" fmla="*/ 2147483647 w 102"/>
                  <a:gd name="T91" fmla="*/ 2147483647 h 60"/>
                  <a:gd name="T92" fmla="*/ 2147483647 w 102"/>
                  <a:gd name="T93" fmla="*/ 2147483647 h 60"/>
                  <a:gd name="T94" fmla="*/ 2147483647 w 102"/>
                  <a:gd name="T95" fmla="*/ 2147483647 h 60"/>
                  <a:gd name="T96" fmla="*/ 2147483647 w 102"/>
                  <a:gd name="T97" fmla="*/ 2147483647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0" name="Freeform 32"/>
              <p:cNvSpPr/>
              <p:nvPr/>
            </p:nvSpPr>
            <p:spPr bwMode="auto">
              <a:xfrm>
                <a:off x="3605254" y="2108657"/>
                <a:ext cx="58495" cy="54432"/>
              </a:xfrm>
              <a:custGeom>
                <a:avLst/>
                <a:gdLst>
                  <a:gd name="T0" fmla="*/ 2147483647 w 86"/>
                  <a:gd name="T1" fmla="*/ 2147483647 h 80"/>
                  <a:gd name="T2" fmla="*/ 2147483647 w 86"/>
                  <a:gd name="T3" fmla="*/ 0 h 80"/>
                  <a:gd name="T4" fmla="*/ 2147483647 w 86"/>
                  <a:gd name="T5" fmla="*/ 2147483647 h 80"/>
                  <a:gd name="T6" fmla="*/ 2147483647 w 86"/>
                  <a:gd name="T7" fmla="*/ 2147483647 h 80"/>
                  <a:gd name="T8" fmla="*/ 2147483647 w 86"/>
                  <a:gd name="T9" fmla="*/ 2147483647 h 80"/>
                  <a:gd name="T10" fmla="*/ 2147483647 w 86"/>
                  <a:gd name="T11" fmla="*/ 2147483647 h 80"/>
                  <a:gd name="T12" fmla="*/ 2147483647 w 86"/>
                  <a:gd name="T13" fmla="*/ 2147483647 h 80"/>
                  <a:gd name="T14" fmla="*/ 2147483647 w 86"/>
                  <a:gd name="T15" fmla="*/ 2147483647 h 80"/>
                  <a:gd name="T16" fmla="*/ 2147483647 w 86"/>
                  <a:gd name="T17" fmla="*/ 2147483647 h 80"/>
                  <a:gd name="T18" fmla="*/ 2147483647 w 86"/>
                  <a:gd name="T19" fmla="*/ 2147483647 h 80"/>
                  <a:gd name="T20" fmla="*/ 2147483647 w 86"/>
                  <a:gd name="T21" fmla="*/ 2147483647 h 80"/>
                  <a:gd name="T22" fmla="*/ 2147483647 w 86"/>
                  <a:gd name="T23" fmla="*/ 2147483647 h 80"/>
                  <a:gd name="T24" fmla="*/ 2147483647 w 86"/>
                  <a:gd name="T25" fmla="*/ 2147483647 h 80"/>
                  <a:gd name="T26" fmla="*/ 2147483647 w 86"/>
                  <a:gd name="T27" fmla="*/ 2147483647 h 80"/>
                  <a:gd name="T28" fmla="*/ 2147483647 w 86"/>
                  <a:gd name="T29" fmla="*/ 2147483647 h 80"/>
                  <a:gd name="T30" fmla="*/ 2147483647 w 86"/>
                  <a:gd name="T31" fmla="*/ 2147483647 h 80"/>
                  <a:gd name="T32" fmla="*/ 2147483647 w 86"/>
                  <a:gd name="T33" fmla="*/ 2147483647 h 80"/>
                  <a:gd name="T34" fmla="*/ 2147483647 w 86"/>
                  <a:gd name="T35" fmla="*/ 2147483647 h 80"/>
                  <a:gd name="T36" fmla="*/ 2147483647 w 86"/>
                  <a:gd name="T37" fmla="*/ 2147483647 h 80"/>
                  <a:gd name="T38" fmla="*/ 2147483647 w 86"/>
                  <a:gd name="T39" fmla="*/ 2147483647 h 80"/>
                  <a:gd name="T40" fmla="*/ 2147483647 w 86"/>
                  <a:gd name="T41" fmla="*/ 2147483647 h 80"/>
                  <a:gd name="T42" fmla="*/ 2147483647 w 86"/>
                  <a:gd name="T43" fmla="*/ 2147483647 h 80"/>
                  <a:gd name="T44" fmla="*/ 2147483647 w 86"/>
                  <a:gd name="T45" fmla="*/ 2147483647 h 80"/>
                  <a:gd name="T46" fmla="*/ 2147483647 w 86"/>
                  <a:gd name="T47" fmla="*/ 2147483647 h 80"/>
                  <a:gd name="T48" fmla="*/ 2147483647 w 86"/>
                  <a:gd name="T49" fmla="*/ 2147483647 h 80"/>
                  <a:gd name="T50" fmla="*/ 2147483647 w 86"/>
                  <a:gd name="T51" fmla="*/ 2147483647 h 80"/>
                  <a:gd name="T52" fmla="*/ 2147483647 w 86"/>
                  <a:gd name="T53" fmla="*/ 2147483647 h 80"/>
                  <a:gd name="T54" fmla="*/ 2147483647 w 86"/>
                  <a:gd name="T55" fmla="*/ 2147483647 h 80"/>
                  <a:gd name="T56" fmla="*/ 2147483647 w 86"/>
                  <a:gd name="T57" fmla="*/ 2147483647 h 80"/>
                  <a:gd name="T58" fmla="*/ 2147483647 w 86"/>
                  <a:gd name="T59" fmla="*/ 2147483647 h 80"/>
                  <a:gd name="T60" fmla="*/ 2147483647 w 86"/>
                  <a:gd name="T61" fmla="*/ 2147483647 h 80"/>
                  <a:gd name="T62" fmla="*/ 2147483647 w 86"/>
                  <a:gd name="T63" fmla="*/ 2147483647 h 80"/>
                  <a:gd name="T64" fmla="*/ 2147483647 w 86"/>
                  <a:gd name="T65" fmla="*/ 2147483647 h 80"/>
                  <a:gd name="T66" fmla="*/ 2147483647 w 86"/>
                  <a:gd name="T67" fmla="*/ 2147483647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1" name="Freeform 33"/>
              <p:cNvSpPr/>
              <p:nvPr/>
            </p:nvSpPr>
            <p:spPr bwMode="auto">
              <a:xfrm>
                <a:off x="3664758" y="2141742"/>
                <a:ext cx="23196" cy="30952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2147483647 h 46"/>
                  <a:gd name="T8" fmla="*/ 2147483647 w 34"/>
                  <a:gd name="T9" fmla="*/ 2147483647 h 46"/>
                  <a:gd name="T10" fmla="*/ 2147483647 w 34"/>
                  <a:gd name="T11" fmla="*/ 2147483647 h 46"/>
                  <a:gd name="T12" fmla="*/ 2147483647 w 34"/>
                  <a:gd name="T13" fmla="*/ 2147483647 h 46"/>
                  <a:gd name="T14" fmla="*/ 0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0 h 46"/>
                  <a:gd name="T50" fmla="*/ 2147483647 w 34"/>
                  <a:gd name="T51" fmla="*/ 0 h 46"/>
                  <a:gd name="T52" fmla="*/ 2147483647 w 34"/>
                  <a:gd name="T53" fmla="*/ 0 h 46"/>
                  <a:gd name="T54" fmla="*/ 2147483647 w 34"/>
                  <a:gd name="T55" fmla="*/ 2147483647 h 46"/>
                  <a:gd name="T56" fmla="*/ 2147483647 w 34"/>
                  <a:gd name="T57" fmla="*/ 2147483647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2" name="Freeform 34"/>
              <p:cNvSpPr/>
              <p:nvPr/>
            </p:nvSpPr>
            <p:spPr bwMode="auto">
              <a:xfrm>
                <a:off x="3658707" y="2099051"/>
                <a:ext cx="137160" cy="69375"/>
              </a:xfrm>
              <a:custGeom>
                <a:avLst/>
                <a:gdLst>
                  <a:gd name="T0" fmla="*/ 2147483647 w 202"/>
                  <a:gd name="T1" fmla="*/ 2147483647 h 100"/>
                  <a:gd name="T2" fmla="*/ 2147483647 w 202"/>
                  <a:gd name="T3" fmla="*/ 2147483647 h 100"/>
                  <a:gd name="T4" fmla="*/ 2147483647 w 202"/>
                  <a:gd name="T5" fmla="*/ 2147483647 h 100"/>
                  <a:gd name="T6" fmla="*/ 2147483647 w 202"/>
                  <a:gd name="T7" fmla="*/ 2147483647 h 100"/>
                  <a:gd name="T8" fmla="*/ 2147483647 w 202"/>
                  <a:gd name="T9" fmla="*/ 2147483647 h 100"/>
                  <a:gd name="T10" fmla="*/ 2147483647 w 202"/>
                  <a:gd name="T11" fmla="*/ 2147483647 h 100"/>
                  <a:gd name="T12" fmla="*/ 2147483647 w 202"/>
                  <a:gd name="T13" fmla="*/ 2147483647 h 100"/>
                  <a:gd name="T14" fmla="*/ 2147483647 w 202"/>
                  <a:gd name="T15" fmla="*/ 2147483647 h 100"/>
                  <a:gd name="T16" fmla="*/ 2147483647 w 202"/>
                  <a:gd name="T17" fmla="*/ 2147483647 h 100"/>
                  <a:gd name="T18" fmla="*/ 2147483647 w 202"/>
                  <a:gd name="T19" fmla="*/ 2147483647 h 100"/>
                  <a:gd name="T20" fmla="*/ 2147483647 w 202"/>
                  <a:gd name="T21" fmla="*/ 2147483647 h 100"/>
                  <a:gd name="T22" fmla="*/ 2147483647 w 202"/>
                  <a:gd name="T23" fmla="*/ 2147483647 h 100"/>
                  <a:gd name="T24" fmla="*/ 2147483647 w 202"/>
                  <a:gd name="T25" fmla="*/ 2147483647 h 100"/>
                  <a:gd name="T26" fmla="*/ 2147483647 w 202"/>
                  <a:gd name="T27" fmla="*/ 2147483647 h 100"/>
                  <a:gd name="T28" fmla="*/ 2147483647 w 202"/>
                  <a:gd name="T29" fmla="*/ 2147483647 h 100"/>
                  <a:gd name="T30" fmla="*/ 2147483647 w 202"/>
                  <a:gd name="T31" fmla="*/ 2147483647 h 100"/>
                  <a:gd name="T32" fmla="*/ 2147483647 w 202"/>
                  <a:gd name="T33" fmla="*/ 2147483647 h 100"/>
                  <a:gd name="T34" fmla="*/ 2147483647 w 202"/>
                  <a:gd name="T35" fmla="*/ 2147483647 h 100"/>
                  <a:gd name="T36" fmla="*/ 2147483647 w 202"/>
                  <a:gd name="T37" fmla="*/ 2147483647 h 100"/>
                  <a:gd name="T38" fmla="*/ 2147483647 w 202"/>
                  <a:gd name="T39" fmla="*/ 2147483647 h 100"/>
                  <a:gd name="T40" fmla="*/ 2147483647 w 202"/>
                  <a:gd name="T41" fmla="*/ 2147483647 h 100"/>
                  <a:gd name="T42" fmla="*/ 2147483647 w 202"/>
                  <a:gd name="T43" fmla="*/ 2147483647 h 100"/>
                  <a:gd name="T44" fmla="*/ 2147483647 w 202"/>
                  <a:gd name="T45" fmla="*/ 2147483647 h 100"/>
                  <a:gd name="T46" fmla="*/ 2147483647 w 202"/>
                  <a:gd name="T47" fmla="*/ 2147483647 h 100"/>
                  <a:gd name="T48" fmla="*/ 2147483647 w 202"/>
                  <a:gd name="T49" fmla="*/ 2147483647 h 100"/>
                  <a:gd name="T50" fmla="*/ 2147483647 w 202"/>
                  <a:gd name="T51" fmla="*/ 2147483647 h 100"/>
                  <a:gd name="T52" fmla="*/ 2147483647 w 202"/>
                  <a:gd name="T53" fmla="*/ 2147483647 h 100"/>
                  <a:gd name="T54" fmla="*/ 0 w 202"/>
                  <a:gd name="T55" fmla="*/ 2147483647 h 100"/>
                  <a:gd name="T56" fmla="*/ 2147483647 w 202"/>
                  <a:gd name="T57" fmla="*/ 2147483647 h 100"/>
                  <a:gd name="T58" fmla="*/ 2147483647 w 202"/>
                  <a:gd name="T59" fmla="*/ 0 h 100"/>
                  <a:gd name="T60" fmla="*/ 2147483647 w 202"/>
                  <a:gd name="T61" fmla="*/ 2147483647 h 100"/>
                  <a:gd name="T62" fmla="*/ 2147483647 w 202"/>
                  <a:gd name="T63" fmla="*/ 2147483647 h 100"/>
                  <a:gd name="T64" fmla="*/ 2147483647 w 202"/>
                  <a:gd name="T65" fmla="*/ 2147483647 h 100"/>
                  <a:gd name="T66" fmla="*/ 2147483647 w 202"/>
                  <a:gd name="T67" fmla="*/ 2147483647 h 100"/>
                  <a:gd name="T68" fmla="*/ 2147483647 w 202"/>
                  <a:gd name="T69" fmla="*/ 2147483647 h 100"/>
                  <a:gd name="T70" fmla="*/ 2147483647 w 202"/>
                  <a:gd name="T71" fmla="*/ 2147483647 h 100"/>
                  <a:gd name="T72" fmla="*/ 2147483647 w 202"/>
                  <a:gd name="T73" fmla="*/ 2147483647 h 100"/>
                  <a:gd name="T74" fmla="*/ 2147483647 w 202"/>
                  <a:gd name="T75" fmla="*/ 2147483647 h 100"/>
                  <a:gd name="T76" fmla="*/ 2147483647 w 202"/>
                  <a:gd name="T77" fmla="*/ 2147483647 h 100"/>
                  <a:gd name="T78" fmla="*/ 2147483647 w 202"/>
                  <a:gd name="T79" fmla="*/ 2147483647 h 100"/>
                  <a:gd name="T80" fmla="*/ 2147483647 w 202"/>
                  <a:gd name="T81" fmla="*/ 2147483647 h 100"/>
                  <a:gd name="T82" fmla="*/ 2147483647 w 202"/>
                  <a:gd name="T83" fmla="*/ 2147483647 h 100"/>
                  <a:gd name="T84" fmla="*/ 2147483647 w 202"/>
                  <a:gd name="T85" fmla="*/ 2147483647 h 100"/>
                  <a:gd name="T86" fmla="*/ 2147483647 w 202"/>
                  <a:gd name="T87" fmla="*/ 2147483647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3" name="Freeform 35"/>
              <p:cNvSpPr/>
              <p:nvPr/>
            </p:nvSpPr>
            <p:spPr bwMode="auto">
              <a:xfrm>
                <a:off x="3550792" y="2055292"/>
                <a:ext cx="28239" cy="25614"/>
              </a:xfrm>
              <a:custGeom>
                <a:avLst/>
                <a:gdLst>
                  <a:gd name="T0" fmla="*/ 2147483647 w 40"/>
                  <a:gd name="T1" fmla="*/ 2147483647 h 37"/>
                  <a:gd name="T2" fmla="*/ 2147483647 w 40"/>
                  <a:gd name="T3" fmla="*/ 2147483647 h 37"/>
                  <a:gd name="T4" fmla="*/ 2147483647 w 40"/>
                  <a:gd name="T5" fmla="*/ 2147483647 h 37"/>
                  <a:gd name="T6" fmla="*/ 2147483647 w 40"/>
                  <a:gd name="T7" fmla="*/ 2147483647 h 37"/>
                  <a:gd name="T8" fmla="*/ 2147483647 w 40"/>
                  <a:gd name="T9" fmla="*/ 2147483647 h 37"/>
                  <a:gd name="T10" fmla="*/ 2147483647 w 40"/>
                  <a:gd name="T11" fmla="*/ 2147483647 h 37"/>
                  <a:gd name="T12" fmla="*/ 2147483647 w 40"/>
                  <a:gd name="T13" fmla="*/ 2147483647 h 37"/>
                  <a:gd name="T14" fmla="*/ 2147483647 w 40"/>
                  <a:gd name="T15" fmla="*/ 2147483647 h 37"/>
                  <a:gd name="T16" fmla="*/ 2147483647 w 40"/>
                  <a:gd name="T17" fmla="*/ 2147483647 h 37"/>
                  <a:gd name="T18" fmla="*/ 2147483647 w 40"/>
                  <a:gd name="T19" fmla="*/ 2147483647 h 37"/>
                  <a:gd name="T20" fmla="*/ 2147483647 w 40"/>
                  <a:gd name="T21" fmla="*/ 2147483647 h 37"/>
                  <a:gd name="T22" fmla="*/ 2147483647 w 40"/>
                  <a:gd name="T23" fmla="*/ 2147483647 h 37"/>
                  <a:gd name="T24" fmla="*/ 2147483647 w 40"/>
                  <a:gd name="T25" fmla="*/ 2147483647 h 37"/>
                  <a:gd name="T26" fmla="*/ 2147483647 w 40"/>
                  <a:gd name="T27" fmla="*/ 2147483647 h 37"/>
                  <a:gd name="T28" fmla="*/ 0 w 40"/>
                  <a:gd name="T29" fmla="*/ 2147483647 h 37"/>
                  <a:gd name="T30" fmla="*/ 2147483647 w 40"/>
                  <a:gd name="T31" fmla="*/ 2147483647 h 37"/>
                  <a:gd name="T32" fmla="*/ 2147483647 w 40"/>
                  <a:gd name="T33" fmla="*/ 2147483647 h 37"/>
                  <a:gd name="T34" fmla="*/ 2147483647 w 40"/>
                  <a:gd name="T35" fmla="*/ 2147483647 h 37"/>
                  <a:gd name="T36" fmla="*/ 2147483647 w 40"/>
                  <a:gd name="T37" fmla="*/ 2147483647 h 37"/>
                  <a:gd name="T38" fmla="*/ 2147483647 w 40"/>
                  <a:gd name="T39" fmla="*/ 0 h 37"/>
                  <a:gd name="T40" fmla="*/ 2147483647 w 40"/>
                  <a:gd name="T41" fmla="*/ 2147483647 h 37"/>
                  <a:gd name="T42" fmla="*/ 2147483647 w 40"/>
                  <a:gd name="T43" fmla="*/ 2147483647 h 37"/>
                  <a:gd name="T44" fmla="*/ 2147483647 w 40"/>
                  <a:gd name="T45" fmla="*/ 2147483647 h 37"/>
                  <a:gd name="T46" fmla="*/ 2147483647 w 40"/>
                  <a:gd name="T47" fmla="*/ 2147483647 h 37"/>
                  <a:gd name="T48" fmla="*/ 2147483647 w 40"/>
                  <a:gd name="T49" fmla="*/ 2147483647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4" name="Freeform 36"/>
              <p:cNvSpPr/>
              <p:nvPr/>
            </p:nvSpPr>
            <p:spPr bwMode="auto">
              <a:xfrm flipV="1">
                <a:off x="3658707" y="1893063"/>
                <a:ext cx="137160" cy="217728"/>
              </a:xfrm>
              <a:custGeom>
                <a:avLst/>
                <a:gdLst>
                  <a:gd name="T0" fmla="*/ 2147483647 w 201"/>
                  <a:gd name="T1" fmla="*/ 2147483647 h 319"/>
                  <a:gd name="T2" fmla="*/ 2147483647 w 201"/>
                  <a:gd name="T3" fmla="*/ 2147483647 h 319"/>
                  <a:gd name="T4" fmla="*/ 2147483647 w 201"/>
                  <a:gd name="T5" fmla="*/ 2147483647 h 319"/>
                  <a:gd name="T6" fmla="*/ 2147483647 w 201"/>
                  <a:gd name="T7" fmla="*/ 2147483647 h 319"/>
                  <a:gd name="T8" fmla="*/ 2147483647 w 201"/>
                  <a:gd name="T9" fmla="*/ 2147483647 h 319"/>
                  <a:gd name="T10" fmla="*/ 2147483647 w 201"/>
                  <a:gd name="T11" fmla="*/ 2147483647 h 319"/>
                  <a:gd name="T12" fmla="*/ 2147483647 w 201"/>
                  <a:gd name="T13" fmla="*/ 2147483647 h 319"/>
                  <a:gd name="T14" fmla="*/ 2147483647 w 201"/>
                  <a:gd name="T15" fmla="*/ 2147483647 h 319"/>
                  <a:gd name="T16" fmla="*/ 2147483647 w 201"/>
                  <a:gd name="T17" fmla="*/ 2147483647 h 319"/>
                  <a:gd name="T18" fmla="*/ 2147483647 w 201"/>
                  <a:gd name="T19" fmla="*/ 2147483647 h 319"/>
                  <a:gd name="T20" fmla="*/ 2147483647 w 201"/>
                  <a:gd name="T21" fmla="*/ 2147483647 h 319"/>
                  <a:gd name="T22" fmla="*/ 2147483647 w 201"/>
                  <a:gd name="T23" fmla="*/ 2147483647 h 319"/>
                  <a:gd name="T24" fmla="*/ 2147483647 w 201"/>
                  <a:gd name="T25" fmla="*/ 2147483647 h 319"/>
                  <a:gd name="T26" fmla="*/ 2147483647 w 201"/>
                  <a:gd name="T27" fmla="*/ 2147483647 h 319"/>
                  <a:gd name="T28" fmla="*/ 2147483647 w 201"/>
                  <a:gd name="T29" fmla="*/ 2147483647 h 319"/>
                  <a:gd name="T30" fmla="*/ 2147483647 w 201"/>
                  <a:gd name="T31" fmla="*/ 2147483647 h 319"/>
                  <a:gd name="T32" fmla="*/ 2147483647 w 201"/>
                  <a:gd name="T33" fmla="*/ 2147483647 h 319"/>
                  <a:gd name="T34" fmla="*/ 2147483647 w 201"/>
                  <a:gd name="T35" fmla="*/ 2147483647 h 319"/>
                  <a:gd name="T36" fmla="*/ 2147483647 w 201"/>
                  <a:gd name="T37" fmla="*/ 2147483647 h 319"/>
                  <a:gd name="T38" fmla="*/ 2147483647 w 201"/>
                  <a:gd name="T39" fmla="*/ 2147483647 h 319"/>
                  <a:gd name="T40" fmla="*/ 2147483647 w 201"/>
                  <a:gd name="T41" fmla="*/ 2147483647 h 319"/>
                  <a:gd name="T42" fmla="*/ 2147483647 w 201"/>
                  <a:gd name="T43" fmla="*/ 2147483647 h 319"/>
                  <a:gd name="T44" fmla="*/ 2147483647 w 201"/>
                  <a:gd name="T45" fmla="*/ 2147483647 h 319"/>
                  <a:gd name="T46" fmla="*/ 2147483647 w 201"/>
                  <a:gd name="T47" fmla="*/ 2147483647 h 319"/>
                  <a:gd name="T48" fmla="*/ 2147483647 w 201"/>
                  <a:gd name="T49" fmla="*/ 2147483647 h 319"/>
                  <a:gd name="T50" fmla="*/ 2147483647 w 201"/>
                  <a:gd name="T51" fmla="*/ 0 h 319"/>
                  <a:gd name="T52" fmla="*/ 2147483647 w 201"/>
                  <a:gd name="T53" fmla="*/ 2147483647 h 319"/>
                  <a:gd name="T54" fmla="*/ 2147483647 w 201"/>
                  <a:gd name="T55" fmla="*/ 2147483647 h 319"/>
                  <a:gd name="T56" fmla="*/ 2147483647 w 201"/>
                  <a:gd name="T57" fmla="*/ 2147483647 h 319"/>
                  <a:gd name="T58" fmla="*/ 2147483647 w 201"/>
                  <a:gd name="T59" fmla="*/ 2147483647 h 319"/>
                  <a:gd name="T60" fmla="*/ 2147483647 w 201"/>
                  <a:gd name="T61" fmla="*/ 2147483647 h 319"/>
                  <a:gd name="T62" fmla="*/ 2147483647 w 201"/>
                  <a:gd name="T63" fmla="*/ 2147483647 h 319"/>
                  <a:gd name="T64" fmla="*/ 2147483647 w 201"/>
                  <a:gd name="T65" fmla="*/ 2147483647 h 319"/>
                  <a:gd name="T66" fmla="*/ 2147483647 w 201"/>
                  <a:gd name="T67" fmla="*/ 2147483647 h 319"/>
                  <a:gd name="T68" fmla="*/ 2147483647 w 201"/>
                  <a:gd name="T69" fmla="*/ 2147483647 h 319"/>
                  <a:gd name="T70" fmla="*/ 2147483647 w 201"/>
                  <a:gd name="T71" fmla="*/ 2147483647 h 319"/>
                  <a:gd name="T72" fmla="*/ 2147483647 w 201"/>
                  <a:gd name="T73" fmla="*/ 2147483647 h 319"/>
                  <a:gd name="T74" fmla="*/ 2147483647 w 201"/>
                  <a:gd name="T75" fmla="*/ 2147483647 h 319"/>
                  <a:gd name="T76" fmla="*/ 2147483647 w 201"/>
                  <a:gd name="T77" fmla="*/ 2147483647 h 319"/>
                  <a:gd name="T78" fmla="*/ 2147483647 w 201"/>
                  <a:gd name="T79" fmla="*/ 2147483647 h 319"/>
                  <a:gd name="T80" fmla="*/ 2147483647 w 201"/>
                  <a:gd name="T81" fmla="*/ 2147483647 h 319"/>
                  <a:gd name="T82" fmla="*/ 2147483647 w 201"/>
                  <a:gd name="T83" fmla="*/ 2147483647 h 319"/>
                  <a:gd name="T84" fmla="*/ 2147483647 w 201"/>
                  <a:gd name="T85" fmla="*/ 2147483647 h 319"/>
                  <a:gd name="T86" fmla="*/ 0 w 201"/>
                  <a:gd name="T87" fmla="*/ 2147483647 h 319"/>
                  <a:gd name="T88" fmla="*/ 2147483647 w 201"/>
                  <a:gd name="T89" fmla="*/ 2147483647 h 319"/>
                  <a:gd name="T90" fmla="*/ 2147483647 w 201"/>
                  <a:gd name="T91" fmla="*/ 2147483647 h 319"/>
                  <a:gd name="T92" fmla="*/ 2147483647 w 201"/>
                  <a:gd name="T93" fmla="*/ 2147483647 h 319"/>
                  <a:gd name="T94" fmla="*/ 2147483647 w 201"/>
                  <a:gd name="T95" fmla="*/ 2147483647 h 319"/>
                  <a:gd name="T96" fmla="*/ 2147483647 w 201"/>
                  <a:gd name="T97" fmla="*/ 2147483647 h 319"/>
                  <a:gd name="T98" fmla="*/ 2147483647 w 201"/>
                  <a:gd name="T99" fmla="*/ 2147483647 h 319"/>
                  <a:gd name="T100" fmla="*/ 2147483647 w 201"/>
                  <a:gd name="T101" fmla="*/ 2147483647 h 319"/>
                  <a:gd name="T102" fmla="*/ 2147483647 w 201"/>
                  <a:gd name="T103" fmla="*/ 2147483647 h 319"/>
                  <a:gd name="T104" fmla="*/ 2147483647 w 201"/>
                  <a:gd name="T105" fmla="*/ 2147483647 h 319"/>
                  <a:gd name="T106" fmla="*/ 2147483647 w 201"/>
                  <a:gd name="T107" fmla="*/ 2147483647 h 319"/>
                  <a:gd name="T108" fmla="*/ 2147483647 w 201"/>
                  <a:gd name="T109" fmla="*/ 2147483647 h 319"/>
                  <a:gd name="T110" fmla="*/ 2147483647 w 201"/>
                  <a:gd name="T111" fmla="*/ 2147483647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5" name="Freeform 37"/>
              <p:cNvSpPr/>
              <p:nvPr/>
            </p:nvSpPr>
            <p:spPr bwMode="auto">
              <a:xfrm>
                <a:off x="3661732" y="2073435"/>
                <a:ext cx="23197" cy="11741"/>
              </a:xfrm>
              <a:custGeom>
                <a:avLst/>
                <a:gdLst>
                  <a:gd name="T0" fmla="*/ 2147483647 w 34"/>
                  <a:gd name="T1" fmla="*/ 0 h 18"/>
                  <a:gd name="T2" fmla="*/ 2147483647 w 34"/>
                  <a:gd name="T3" fmla="*/ 2147483647 h 18"/>
                  <a:gd name="T4" fmla="*/ 2147483647 w 34"/>
                  <a:gd name="T5" fmla="*/ 2147483647 h 18"/>
                  <a:gd name="T6" fmla="*/ 2147483647 w 34"/>
                  <a:gd name="T7" fmla="*/ 2147483647 h 18"/>
                  <a:gd name="T8" fmla="*/ 2147483647 w 34"/>
                  <a:gd name="T9" fmla="*/ 2147483647 h 18"/>
                  <a:gd name="T10" fmla="*/ 2147483647 w 34"/>
                  <a:gd name="T11" fmla="*/ 2147483647 h 18"/>
                  <a:gd name="T12" fmla="*/ 2147483647 w 34"/>
                  <a:gd name="T13" fmla="*/ 2147483647 h 18"/>
                  <a:gd name="T14" fmla="*/ 2147483647 w 34"/>
                  <a:gd name="T15" fmla="*/ 2147483647 h 18"/>
                  <a:gd name="T16" fmla="*/ 2147483647 w 34"/>
                  <a:gd name="T17" fmla="*/ 2147483647 h 18"/>
                  <a:gd name="T18" fmla="*/ 2147483647 w 34"/>
                  <a:gd name="T19" fmla="*/ 2147483647 h 18"/>
                  <a:gd name="T20" fmla="*/ 0 w 34"/>
                  <a:gd name="T21" fmla="*/ 2147483647 h 18"/>
                  <a:gd name="T22" fmla="*/ 0 w 34"/>
                  <a:gd name="T23" fmla="*/ 2147483647 h 18"/>
                  <a:gd name="T24" fmla="*/ 2147483647 w 34"/>
                  <a:gd name="T25" fmla="*/ 2147483647 h 18"/>
                  <a:gd name="T26" fmla="*/ 2147483647 w 34"/>
                  <a:gd name="T27" fmla="*/ 2147483647 h 18"/>
                  <a:gd name="T28" fmla="*/ 2147483647 w 34"/>
                  <a:gd name="T29" fmla="*/ 2147483647 h 18"/>
                  <a:gd name="T30" fmla="*/ 2147483647 w 34"/>
                  <a:gd name="T31" fmla="*/ 2147483647 h 18"/>
                  <a:gd name="T32" fmla="*/ 2147483647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6" name="Freeform 38"/>
              <p:cNvSpPr/>
              <p:nvPr/>
            </p:nvSpPr>
            <p:spPr bwMode="auto">
              <a:xfrm>
                <a:off x="3649629" y="2042484"/>
                <a:ext cx="21180" cy="32020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0 h 46"/>
                  <a:gd name="T8" fmla="*/ 2147483647 w 34"/>
                  <a:gd name="T9" fmla="*/ 0 h 46"/>
                  <a:gd name="T10" fmla="*/ 2147483647 w 34"/>
                  <a:gd name="T11" fmla="*/ 2147483647 h 46"/>
                  <a:gd name="T12" fmla="*/ 0 w 34"/>
                  <a:gd name="T13" fmla="*/ 2147483647 h 46"/>
                  <a:gd name="T14" fmla="*/ 2147483647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2147483647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7" name="Freeform 39"/>
              <p:cNvSpPr/>
              <p:nvPr/>
            </p:nvSpPr>
            <p:spPr bwMode="auto">
              <a:xfrm>
                <a:off x="3607271" y="2027542"/>
                <a:ext cx="38325" cy="45893"/>
              </a:xfrm>
              <a:custGeom>
                <a:avLst/>
                <a:gdLst>
                  <a:gd name="T0" fmla="*/ 2147483647 w 58"/>
                  <a:gd name="T1" fmla="*/ 2147483647 h 67"/>
                  <a:gd name="T2" fmla="*/ 2147483647 w 58"/>
                  <a:gd name="T3" fmla="*/ 2147483647 h 67"/>
                  <a:gd name="T4" fmla="*/ 2147483647 w 58"/>
                  <a:gd name="T5" fmla="*/ 2147483647 h 67"/>
                  <a:gd name="T6" fmla="*/ 2147483647 w 58"/>
                  <a:gd name="T7" fmla="*/ 2147483647 h 67"/>
                  <a:gd name="T8" fmla="*/ 2147483647 w 58"/>
                  <a:gd name="T9" fmla="*/ 2147483647 h 67"/>
                  <a:gd name="T10" fmla="*/ 2147483647 w 58"/>
                  <a:gd name="T11" fmla="*/ 2147483647 h 67"/>
                  <a:gd name="T12" fmla="*/ 2147483647 w 58"/>
                  <a:gd name="T13" fmla="*/ 2147483647 h 67"/>
                  <a:gd name="T14" fmla="*/ 2147483647 w 58"/>
                  <a:gd name="T15" fmla="*/ 2147483647 h 67"/>
                  <a:gd name="T16" fmla="*/ 2147483647 w 58"/>
                  <a:gd name="T17" fmla="*/ 2147483647 h 67"/>
                  <a:gd name="T18" fmla="*/ 2147483647 w 58"/>
                  <a:gd name="T19" fmla="*/ 2147483647 h 67"/>
                  <a:gd name="T20" fmla="*/ 2147483647 w 58"/>
                  <a:gd name="T21" fmla="*/ 2147483647 h 67"/>
                  <a:gd name="T22" fmla="*/ 2147483647 w 58"/>
                  <a:gd name="T23" fmla="*/ 2147483647 h 67"/>
                  <a:gd name="T24" fmla="*/ 2147483647 w 58"/>
                  <a:gd name="T25" fmla="*/ 2147483647 h 67"/>
                  <a:gd name="T26" fmla="*/ 2147483647 w 58"/>
                  <a:gd name="T27" fmla="*/ 2147483647 h 67"/>
                  <a:gd name="T28" fmla="*/ 2147483647 w 58"/>
                  <a:gd name="T29" fmla="*/ 2147483647 h 67"/>
                  <a:gd name="T30" fmla="*/ 2147483647 w 58"/>
                  <a:gd name="T31" fmla="*/ 2147483647 h 67"/>
                  <a:gd name="T32" fmla="*/ 2147483647 w 58"/>
                  <a:gd name="T33" fmla="*/ 2147483647 h 67"/>
                  <a:gd name="T34" fmla="*/ 2147483647 w 58"/>
                  <a:gd name="T35" fmla="*/ 2147483647 h 67"/>
                  <a:gd name="T36" fmla="*/ 2147483647 w 58"/>
                  <a:gd name="T37" fmla="*/ 2147483647 h 67"/>
                  <a:gd name="T38" fmla="*/ 2147483647 w 58"/>
                  <a:gd name="T39" fmla="*/ 2147483647 h 67"/>
                  <a:gd name="T40" fmla="*/ 2147483647 w 58"/>
                  <a:gd name="T41" fmla="*/ 2147483647 h 67"/>
                  <a:gd name="T42" fmla="*/ 2147483647 w 58"/>
                  <a:gd name="T43" fmla="*/ 2147483647 h 67"/>
                  <a:gd name="T44" fmla="*/ 2147483647 w 58"/>
                  <a:gd name="T45" fmla="*/ 2147483647 h 67"/>
                  <a:gd name="T46" fmla="*/ 0 w 58"/>
                  <a:gd name="T47" fmla="*/ 2147483647 h 67"/>
                  <a:gd name="T48" fmla="*/ 2147483647 w 58"/>
                  <a:gd name="T49" fmla="*/ 0 h 67"/>
                  <a:gd name="T50" fmla="*/ 2147483647 w 58"/>
                  <a:gd name="T51" fmla="*/ 0 h 67"/>
                  <a:gd name="T52" fmla="*/ 2147483647 w 58"/>
                  <a:gd name="T53" fmla="*/ 0 h 67"/>
                  <a:gd name="T54" fmla="*/ 2147483647 w 58"/>
                  <a:gd name="T55" fmla="*/ 2147483647 h 67"/>
                  <a:gd name="T56" fmla="*/ 2147483647 w 58"/>
                  <a:gd name="T57" fmla="*/ 2147483647 h 67"/>
                  <a:gd name="T58" fmla="*/ 2147483647 w 58"/>
                  <a:gd name="T59" fmla="*/ 2147483647 h 67"/>
                  <a:gd name="T60" fmla="*/ 2147483647 w 58"/>
                  <a:gd name="T61" fmla="*/ 2147483647 h 67"/>
                  <a:gd name="T62" fmla="*/ 2147483647 w 58"/>
                  <a:gd name="T63" fmla="*/ 2147483647 h 67"/>
                  <a:gd name="T64" fmla="*/ 2147483647 w 58"/>
                  <a:gd name="T65" fmla="*/ 2147483647 h 67"/>
                  <a:gd name="T66" fmla="*/ 2147483647 w 58"/>
                  <a:gd name="T67" fmla="*/ 2147483647 h 67"/>
                  <a:gd name="T68" fmla="*/ 2147483647 w 58"/>
                  <a:gd name="T69" fmla="*/ 2147483647 h 67"/>
                  <a:gd name="T70" fmla="*/ 2147483647 w 58"/>
                  <a:gd name="T71" fmla="*/ 2147483647 h 67"/>
                  <a:gd name="T72" fmla="*/ 2147483647 w 58"/>
                  <a:gd name="T73" fmla="*/ 2147483647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8" name="Freeform 40"/>
              <p:cNvSpPr/>
              <p:nvPr/>
            </p:nvSpPr>
            <p:spPr bwMode="auto">
              <a:xfrm>
                <a:off x="3452963" y="2194040"/>
                <a:ext cx="171451" cy="157960"/>
              </a:xfrm>
              <a:custGeom>
                <a:avLst/>
                <a:gdLst>
                  <a:gd name="T0" fmla="*/ 2147483647 w 249"/>
                  <a:gd name="T1" fmla="*/ 2147483647 h 231"/>
                  <a:gd name="T2" fmla="*/ 2147483647 w 249"/>
                  <a:gd name="T3" fmla="*/ 2147483647 h 231"/>
                  <a:gd name="T4" fmla="*/ 2147483647 w 249"/>
                  <a:gd name="T5" fmla="*/ 2147483647 h 231"/>
                  <a:gd name="T6" fmla="*/ 2147483647 w 249"/>
                  <a:gd name="T7" fmla="*/ 2147483647 h 231"/>
                  <a:gd name="T8" fmla="*/ 2147483647 w 249"/>
                  <a:gd name="T9" fmla="*/ 2147483647 h 231"/>
                  <a:gd name="T10" fmla="*/ 2147483647 w 249"/>
                  <a:gd name="T11" fmla="*/ 2147483647 h 231"/>
                  <a:gd name="T12" fmla="*/ 2147483647 w 249"/>
                  <a:gd name="T13" fmla="*/ 2147483647 h 231"/>
                  <a:gd name="T14" fmla="*/ 2147483647 w 249"/>
                  <a:gd name="T15" fmla="*/ 2147483647 h 231"/>
                  <a:gd name="T16" fmla="*/ 2147483647 w 249"/>
                  <a:gd name="T17" fmla="*/ 2147483647 h 231"/>
                  <a:gd name="T18" fmla="*/ 2147483647 w 249"/>
                  <a:gd name="T19" fmla="*/ 2147483647 h 231"/>
                  <a:gd name="T20" fmla="*/ 2147483647 w 249"/>
                  <a:gd name="T21" fmla="*/ 2147483647 h 231"/>
                  <a:gd name="T22" fmla="*/ 2147483647 w 249"/>
                  <a:gd name="T23" fmla="*/ 2147483647 h 231"/>
                  <a:gd name="T24" fmla="*/ 2147483647 w 249"/>
                  <a:gd name="T25" fmla="*/ 2147483647 h 231"/>
                  <a:gd name="T26" fmla="*/ 2147483647 w 249"/>
                  <a:gd name="T27" fmla="*/ 2147483647 h 231"/>
                  <a:gd name="T28" fmla="*/ 2147483647 w 249"/>
                  <a:gd name="T29" fmla="*/ 2147483647 h 231"/>
                  <a:gd name="T30" fmla="*/ 2147483647 w 249"/>
                  <a:gd name="T31" fmla="*/ 2147483647 h 231"/>
                  <a:gd name="T32" fmla="*/ 2147483647 w 249"/>
                  <a:gd name="T33" fmla="*/ 2147483647 h 231"/>
                  <a:gd name="T34" fmla="*/ 2147483647 w 249"/>
                  <a:gd name="T35" fmla="*/ 2147483647 h 231"/>
                  <a:gd name="T36" fmla="*/ 2147483647 w 249"/>
                  <a:gd name="T37" fmla="*/ 2147483647 h 231"/>
                  <a:gd name="T38" fmla="*/ 2147483647 w 249"/>
                  <a:gd name="T39" fmla="*/ 2147483647 h 231"/>
                  <a:gd name="T40" fmla="*/ 2147483647 w 249"/>
                  <a:gd name="T41" fmla="*/ 2147483647 h 231"/>
                  <a:gd name="T42" fmla="*/ 2147483647 w 249"/>
                  <a:gd name="T43" fmla="*/ 2147483647 h 231"/>
                  <a:gd name="T44" fmla="*/ 2147483647 w 249"/>
                  <a:gd name="T45" fmla="*/ 2147483647 h 231"/>
                  <a:gd name="T46" fmla="*/ 2147483647 w 249"/>
                  <a:gd name="T47" fmla="*/ 2147483647 h 231"/>
                  <a:gd name="T48" fmla="*/ 2147483647 w 249"/>
                  <a:gd name="T49" fmla="*/ 2147483647 h 231"/>
                  <a:gd name="T50" fmla="*/ 2147483647 w 249"/>
                  <a:gd name="T51" fmla="*/ 2147483647 h 231"/>
                  <a:gd name="T52" fmla="*/ 2147483647 w 249"/>
                  <a:gd name="T53" fmla="*/ 2147483647 h 231"/>
                  <a:gd name="T54" fmla="*/ 2147483647 w 249"/>
                  <a:gd name="T55" fmla="*/ 2147483647 h 231"/>
                  <a:gd name="T56" fmla="*/ 2147483647 w 249"/>
                  <a:gd name="T57" fmla="*/ 2147483647 h 231"/>
                  <a:gd name="T58" fmla="*/ 2147483647 w 249"/>
                  <a:gd name="T59" fmla="*/ 2147483647 h 231"/>
                  <a:gd name="T60" fmla="*/ 2147483647 w 249"/>
                  <a:gd name="T61" fmla="*/ 2147483647 h 231"/>
                  <a:gd name="T62" fmla="*/ 2147483647 w 249"/>
                  <a:gd name="T63" fmla="*/ 2147483647 h 231"/>
                  <a:gd name="T64" fmla="*/ 2147483647 w 249"/>
                  <a:gd name="T65" fmla="*/ 2147483647 h 231"/>
                  <a:gd name="T66" fmla="*/ 2147483647 w 249"/>
                  <a:gd name="T67" fmla="*/ 2147483647 h 231"/>
                  <a:gd name="T68" fmla="*/ 2147483647 w 249"/>
                  <a:gd name="T69" fmla="*/ 2147483647 h 231"/>
                  <a:gd name="T70" fmla="*/ 2147483647 w 249"/>
                  <a:gd name="T71" fmla="*/ 2147483647 h 231"/>
                  <a:gd name="T72" fmla="*/ 2147483647 w 249"/>
                  <a:gd name="T73" fmla="*/ 2147483647 h 231"/>
                  <a:gd name="T74" fmla="*/ 2147483647 w 249"/>
                  <a:gd name="T75" fmla="*/ 2147483647 h 231"/>
                  <a:gd name="T76" fmla="*/ 2147483647 w 249"/>
                  <a:gd name="T77" fmla="*/ 2147483647 h 231"/>
                  <a:gd name="T78" fmla="*/ 2147483647 w 249"/>
                  <a:gd name="T79" fmla="*/ 2147483647 h 231"/>
                  <a:gd name="T80" fmla="*/ 2147483647 w 249"/>
                  <a:gd name="T81" fmla="*/ 2147483647 h 231"/>
                  <a:gd name="T82" fmla="*/ 2147483647 w 249"/>
                  <a:gd name="T83" fmla="*/ 2147483647 h 231"/>
                  <a:gd name="T84" fmla="*/ 2147483647 w 249"/>
                  <a:gd name="T85" fmla="*/ 2147483647 h 231"/>
                  <a:gd name="T86" fmla="*/ 2147483647 w 249"/>
                  <a:gd name="T87" fmla="*/ 2147483647 h 231"/>
                  <a:gd name="T88" fmla="*/ 2147483647 w 249"/>
                  <a:gd name="T89" fmla="*/ 2147483647 h 231"/>
                  <a:gd name="T90" fmla="*/ 2147483647 w 249"/>
                  <a:gd name="T91" fmla="*/ 2147483647 h 231"/>
                  <a:gd name="T92" fmla="*/ 2147483647 w 249"/>
                  <a:gd name="T93" fmla="*/ 2147483647 h 231"/>
                  <a:gd name="T94" fmla="*/ 2147483647 w 249"/>
                  <a:gd name="T95" fmla="*/ 2147483647 h 231"/>
                  <a:gd name="T96" fmla="*/ 2147483647 w 249"/>
                  <a:gd name="T97" fmla="*/ 2147483647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9" name="Freeform 41"/>
              <p:cNvSpPr/>
              <p:nvPr/>
            </p:nvSpPr>
            <p:spPr bwMode="auto">
              <a:xfrm>
                <a:off x="4106519" y="3629625"/>
                <a:ext cx="23196" cy="12808"/>
              </a:xfrm>
              <a:custGeom>
                <a:avLst/>
                <a:gdLst>
                  <a:gd name="T0" fmla="*/ 2147483647 w 23"/>
                  <a:gd name="T1" fmla="*/ 0 h 18"/>
                  <a:gd name="T2" fmla="*/ 2147483647 w 23"/>
                  <a:gd name="T3" fmla="*/ 2147483647 h 18"/>
                  <a:gd name="T4" fmla="*/ 2147483647 w 23"/>
                  <a:gd name="T5" fmla="*/ 2147483647 h 18"/>
                  <a:gd name="T6" fmla="*/ 0 w 23"/>
                  <a:gd name="T7" fmla="*/ 2147483647 h 18"/>
                  <a:gd name="T8" fmla="*/ 2147483647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Group 42"/>
            <p:cNvGrpSpPr/>
            <p:nvPr/>
          </p:nvGrpSpPr>
          <p:grpSpPr>
            <a:xfrm>
              <a:off x="5596065" y="3540369"/>
              <a:ext cx="1484850" cy="1768001"/>
              <a:chOff x="4930494" y="3241121"/>
              <a:chExt cx="1072076" cy="1276513"/>
            </a:xfrm>
            <a:grpFill/>
          </p:grpSpPr>
          <p:sp>
            <p:nvSpPr>
              <p:cNvPr id="117" name="Freeform 43"/>
              <p:cNvSpPr/>
              <p:nvPr/>
            </p:nvSpPr>
            <p:spPr bwMode="auto">
              <a:xfrm>
                <a:off x="5882555" y="4105649"/>
                <a:ext cx="105897" cy="232675"/>
              </a:xfrm>
              <a:custGeom>
                <a:avLst/>
                <a:gdLst>
                  <a:gd name="T0" fmla="*/ 2147483647 w 126"/>
                  <a:gd name="T1" fmla="*/ 2147483647 h 265"/>
                  <a:gd name="T2" fmla="*/ 0 w 126"/>
                  <a:gd name="T3" fmla="*/ 2147483647 h 265"/>
                  <a:gd name="T4" fmla="*/ 2147483647 w 126"/>
                  <a:gd name="T5" fmla="*/ 2147483647 h 265"/>
                  <a:gd name="T6" fmla="*/ 2147483647 w 126"/>
                  <a:gd name="T7" fmla="*/ 2147483647 h 265"/>
                  <a:gd name="T8" fmla="*/ 2147483647 w 126"/>
                  <a:gd name="T9" fmla="*/ 2147483647 h 265"/>
                  <a:gd name="T10" fmla="*/ 2147483647 w 126"/>
                  <a:gd name="T11" fmla="*/ 2147483647 h 265"/>
                  <a:gd name="T12" fmla="*/ 2147483647 w 126"/>
                  <a:gd name="T13" fmla="*/ 2147483647 h 265"/>
                  <a:gd name="T14" fmla="*/ 2147483647 w 126"/>
                  <a:gd name="T15" fmla="*/ 2147483647 h 265"/>
                  <a:gd name="T16" fmla="*/ 2147483647 w 126"/>
                  <a:gd name="T17" fmla="*/ 0 h 265"/>
                  <a:gd name="T18" fmla="*/ 2147483647 w 126"/>
                  <a:gd name="T19" fmla="*/ 2147483647 h 265"/>
                  <a:gd name="T20" fmla="*/ 2147483647 w 126"/>
                  <a:gd name="T21" fmla="*/ 2147483647 h 265"/>
                  <a:gd name="T22" fmla="*/ 2147483647 w 126"/>
                  <a:gd name="T23" fmla="*/ 2147483647 h 265"/>
                  <a:gd name="T24" fmla="*/ 2147483647 w 126"/>
                  <a:gd name="T25" fmla="*/ 2147483647 h 265"/>
                  <a:gd name="T26" fmla="*/ 2147483647 w 126"/>
                  <a:gd name="T27" fmla="*/ 2147483647 h 265"/>
                  <a:gd name="T28" fmla="*/ 2147483647 w 126"/>
                  <a:gd name="T29" fmla="*/ 2147483647 h 265"/>
                  <a:gd name="T30" fmla="*/ 2147483647 w 126"/>
                  <a:gd name="T31" fmla="*/ 2147483647 h 265"/>
                  <a:gd name="T32" fmla="*/ 2147483647 w 126"/>
                  <a:gd name="T33" fmla="*/ 2147483647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8" name="Rectangle 44"/>
              <p:cNvSpPr>
                <a:spLocks noChangeArrowheads="1"/>
              </p:cNvSpPr>
              <p:nvPr/>
            </p:nvSpPr>
            <p:spPr bwMode="auto">
              <a:xfrm>
                <a:off x="5759512" y="3396950"/>
                <a:ext cx="0" cy="2135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45"/>
              <p:cNvSpPr/>
              <p:nvPr/>
            </p:nvSpPr>
            <p:spPr bwMode="auto">
              <a:xfrm>
                <a:off x="4959742" y="3691530"/>
                <a:ext cx="120015" cy="94991"/>
              </a:xfrm>
              <a:custGeom>
                <a:avLst/>
                <a:gdLst>
                  <a:gd name="T0" fmla="*/ 2147483647 w 24"/>
                  <a:gd name="T1" fmla="*/ 2147483647 h 18"/>
                  <a:gd name="T2" fmla="*/ 2147483647 w 24"/>
                  <a:gd name="T3" fmla="*/ 2147483647 h 18"/>
                  <a:gd name="T4" fmla="*/ 2147483647 w 24"/>
                  <a:gd name="T5" fmla="*/ 2147483647 h 18"/>
                  <a:gd name="T6" fmla="*/ 2147483647 w 24"/>
                  <a:gd name="T7" fmla="*/ 2147483647 h 18"/>
                  <a:gd name="T8" fmla="*/ 2147483647 w 24"/>
                  <a:gd name="T9" fmla="*/ 2147483647 h 18"/>
                  <a:gd name="T10" fmla="*/ 2147483647 w 24"/>
                  <a:gd name="T11" fmla="*/ 2147483647 h 18"/>
                  <a:gd name="T12" fmla="*/ 2147483647 w 24"/>
                  <a:gd name="T13" fmla="*/ 2147483647 h 18"/>
                  <a:gd name="T14" fmla="*/ 2147483647 w 24"/>
                  <a:gd name="T15" fmla="*/ 2147483647 h 18"/>
                  <a:gd name="T16" fmla="*/ 2147483647 w 24"/>
                  <a:gd name="T17" fmla="*/ 2147483647 h 18"/>
                  <a:gd name="T18" fmla="*/ 2147483647 w 24"/>
                  <a:gd name="T19" fmla="*/ 2147483647 h 18"/>
                  <a:gd name="T20" fmla="*/ 2147483647 w 24"/>
                  <a:gd name="T21" fmla="*/ 2147483647 h 18"/>
                  <a:gd name="T22" fmla="*/ 2147483647 w 24"/>
                  <a:gd name="T23" fmla="*/ 2147483647 h 18"/>
                  <a:gd name="T24" fmla="*/ 2147483647 w 24"/>
                  <a:gd name="T25" fmla="*/ 2147483647 h 18"/>
                  <a:gd name="T26" fmla="*/ 2147483647 w 24"/>
                  <a:gd name="T27" fmla="*/ 2147483647 h 18"/>
                  <a:gd name="T28" fmla="*/ 2147483647 w 24"/>
                  <a:gd name="T29" fmla="*/ 2147483647 h 18"/>
                  <a:gd name="T30" fmla="*/ 2147483647 w 24"/>
                  <a:gd name="T31" fmla="*/ 2147483647 h 18"/>
                  <a:gd name="T32" fmla="*/ 2147483647 w 24"/>
                  <a:gd name="T33" fmla="*/ 0 h 18"/>
                  <a:gd name="T34" fmla="*/ 2147483647 w 24"/>
                  <a:gd name="T35" fmla="*/ 0 h 18"/>
                  <a:gd name="T36" fmla="*/ 2147483647 w 24"/>
                  <a:gd name="T37" fmla="*/ 2147483647 h 18"/>
                  <a:gd name="T38" fmla="*/ 2147483647 w 24"/>
                  <a:gd name="T39" fmla="*/ 2147483647 h 18"/>
                  <a:gd name="T40" fmla="*/ 2147483647 w 24"/>
                  <a:gd name="T41" fmla="*/ 2147483647 h 18"/>
                  <a:gd name="T42" fmla="*/ 0 w 24"/>
                  <a:gd name="T43" fmla="*/ 2147483647 h 18"/>
                  <a:gd name="T44" fmla="*/ 2147483647 w 24"/>
                  <a:gd name="T45" fmla="*/ 2147483647 h 18"/>
                  <a:gd name="T46" fmla="*/ 2147483647 w 24"/>
                  <a:gd name="T47" fmla="*/ 2147483647 h 18"/>
                  <a:gd name="T48" fmla="*/ 2147483647 w 24"/>
                  <a:gd name="T49" fmla="*/ 2147483647 h 18"/>
                  <a:gd name="T50" fmla="*/ 2147483647 w 24"/>
                  <a:gd name="T51" fmla="*/ 2147483647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930494" y="3623221"/>
                <a:ext cx="93794" cy="74712"/>
              </a:xfrm>
              <a:custGeom>
                <a:avLst/>
                <a:gdLst>
                  <a:gd name="T0" fmla="*/ 2147483647 w 114"/>
                  <a:gd name="T1" fmla="*/ 2147483647 h 85"/>
                  <a:gd name="T2" fmla="*/ 2147483647 w 114"/>
                  <a:gd name="T3" fmla="*/ 2147483647 h 85"/>
                  <a:gd name="T4" fmla="*/ 2147483647 w 114"/>
                  <a:gd name="T5" fmla="*/ 2147483647 h 85"/>
                  <a:gd name="T6" fmla="*/ 2147483647 w 114"/>
                  <a:gd name="T7" fmla="*/ 2147483647 h 85"/>
                  <a:gd name="T8" fmla="*/ 2147483647 w 114"/>
                  <a:gd name="T9" fmla="*/ 2147483647 h 85"/>
                  <a:gd name="T10" fmla="*/ 2147483647 w 114"/>
                  <a:gd name="T11" fmla="*/ 2147483647 h 85"/>
                  <a:gd name="T12" fmla="*/ 2147483647 w 114"/>
                  <a:gd name="T13" fmla="*/ 2147483647 h 85"/>
                  <a:gd name="T14" fmla="*/ 2147483647 w 114"/>
                  <a:gd name="T15" fmla="*/ 2147483647 h 85"/>
                  <a:gd name="T16" fmla="*/ 2147483647 w 114"/>
                  <a:gd name="T17" fmla="*/ 2147483647 h 85"/>
                  <a:gd name="T18" fmla="*/ 2147483647 w 114"/>
                  <a:gd name="T19" fmla="*/ 2147483647 h 85"/>
                  <a:gd name="T20" fmla="*/ 2147483647 w 114"/>
                  <a:gd name="T21" fmla="*/ 2147483647 h 85"/>
                  <a:gd name="T22" fmla="*/ 2147483647 w 114"/>
                  <a:gd name="T23" fmla="*/ 0 h 85"/>
                  <a:gd name="T24" fmla="*/ 2147483647 w 114"/>
                  <a:gd name="T25" fmla="*/ 2147483647 h 85"/>
                  <a:gd name="T26" fmla="*/ 2147483647 w 114"/>
                  <a:gd name="T27" fmla="*/ 2147483647 h 85"/>
                  <a:gd name="T28" fmla="*/ 0 w 114"/>
                  <a:gd name="T29" fmla="*/ 2147483647 h 85"/>
                  <a:gd name="T30" fmla="*/ 2147483647 w 114"/>
                  <a:gd name="T31" fmla="*/ 2147483647 h 85"/>
                  <a:gd name="T32" fmla="*/ 2147483647 w 114"/>
                  <a:gd name="T33" fmla="*/ 2147483647 h 85"/>
                  <a:gd name="T34" fmla="*/ 2147483647 w 114"/>
                  <a:gd name="T35" fmla="*/ 2147483647 h 85"/>
                  <a:gd name="T36" fmla="*/ 2147483647 w 114"/>
                  <a:gd name="T37" fmla="*/ 2147483647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4935537" y="3440710"/>
                <a:ext cx="189605" cy="214530"/>
              </a:xfrm>
              <a:custGeom>
                <a:avLst/>
                <a:gdLst>
                  <a:gd name="T0" fmla="*/ 2147483647 w 38"/>
                  <a:gd name="T1" fmla="*/ 2147483647 h 41"/>
                  <a:gd name="T2" fmla="*/ 2147483647 w 38"/>
                  <a:gd name="T3" fmla="*/ 2147483647 h 41"/>
                  <a:gd name="T4" fmla="*/ 2147483647 w 38"/>
                  <a:gd name="T5" fmla="*/ 2147483647 h 41"/>
                  <a:gd name="T6" fmla="*/ 2147483647 w 38"/>
                  <a:gd name="T7" fmla="*/ 2147483647 h 41"/>
                  <a:gd name="T8" fmla="*/ 2147483647 w 38"/>
                  <a:gd name="T9" fmla="*/ 2147483647 h 41"/>
                  <a:gd name="T10" fmla="*/ 2147483647 w 38"/>
                  <a:gd name="T11" fmla="*/ 2147483647 h 41"/>
                  <a:gd name="T12" fmla="*/ 2147483647 w 38"/>
                  <a:gd name="T13" fmla="*/ 2147483647 h 41"/>
                  <a:gd name="T14" fmla="*/ 2147483647 w 38"/>
                  <a:gd name="T15" fmla="*/ 2147483647 h 41"/>
                  <a:gd name="T16" fmla="*/ 2147483647 w 38"/>
                  <a:gd name="T17" fmla="*/ 2147483647 h 41"/>
                  <a:gd name="T18" fmla="*/ 2147483647 w 38"/>
                  <a:gd name="T19" fmla="*/ 2147483647 h 41"/>
                  <a:gd name="T20" fmla="*/ 2147483647 w 38"/>
                  <a:gd name="T21" fmla="*/ 2147483647 h 41"/>
                  <a:gd name="T22" fmla="*/ 2147483647 w 38"/>
                  <a:gd name="T23" fmla="*/ 2147483647 h 41"/>
                  <a:gd name="T24" fmla="*/ 2147483647 w 38"/>
                  <a:gd name="T25" fmla="*/ 2147483647 h 41"/>
                  <a:gd name="T26" fmla="*/ 2147483647 w 38"/>
                  <a:gd name="T27" fmla="*/ 0 h 41"/>
                  <a:gd name="T28" fmla="*/ 2147483647 w 38"/>
                  <a:gd name="T29" fmla="*/ 2147483647 h 41"/>
                  <a:gd name="T30" fmla="*/ 2147483647 w 38"/>
                  <a:gd name="T31" fmla="*/ 2147483647 h 41"/>
                  <a:gd name="T32" fmla="*/ 2147483647 w 38"/>
                  <a:gd name="T33" fmla="*/ 2147483647 h 41"/>
                  <a:gd name="T34" fmla="*/ 2147483647 w 38"/>
                  <a:gd name="T35" fmla="*/ 2147483647 h 41"/>
                  <a:gd name="T36" fmla="*/ 2147483647 w 38"/>
                  <a:gd name="T37" fmla="*/ 2147483647 h 41"/>
                  <a:gd name="T38" fmla="*/ 2147483647 w 38"/>
                  <a:gd name="T39" fmla="*/ 2147483647 h 41"/>
                  <a:gd name="T40" fmla="*/ 0 w 38"/>
                  <a:gd name="T41" fmla="*/ 2147483647 h 41"/>
                  <a:gd name="T42" fmla="*/ 2147483647 w 38"/>
                  <a:gd name="T43" fmla="*/ 2147483647 h 41"/>
                  <a:gd name="T44" fmla="*/ 2147483647 w 38"/>
                  <a:gd name="T45" fmla="*/ 2147483647 h 41"/>
                  <a:gd name="T46" fmla="*/ 2147483647 w 38"/>
                  <a:gd name="T47" fmla="*/ 2147483647 h 41"/>
                  <a:gd name="T48" fmla="*/ 2147483647 w 38"/>
                  <a:gd name="T49" fmla="*/ 2147483647 h 41"/>
                  <a:gd name="T50" fmla="*/ 2147483647 w 38"/>
                  <a:gd name="T51" fmla="*/ 2147483647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88061" y="3351055"/>
                <a:ext cx="179520" cy="183579"/>
              </a:xfrm>
              <a:custGeom>
                <a:avLst/>
                <a:gdLst>
                  <a:gd name="T0" fmla="*/ 0 w 36"/>
                  <a:gd name="T1" fmla="*/ 2147483647 h 35"/>
                  <a:gd name="T2" fmla="*/ 2147483647 w 36"/>
                  <a:gd name="T3" fmla="*/ 2147483647 h 35"/>
                  <a:gd name="T4" fmla="*/ 2147483647 w 36"/>
                  <a:gd name="T5" fmla="*/ 2147483647 h 35"/>
                  <a:gd name="T6" fmla="*/ 2147483647 w 36"/>
                  <a:gd name="T7" fmla="*/ 2147483647 h 35"/>
                  <a:gd name="T8" fmla="*/ 2147483647 w 36"/>
                  <a:gd name="T9" fmla="*/ 2147483647 h 35"/>
                  <a:gd name="T10" fmla="*/ 2147483647 w 36"/>
                  <a:gd name="T11" fmla="*/ 2147483647 h 35"/>
                  <a:gd name="T12" fmla="*/ 2147483647 w 36"/>
                  <a:gd name="T13" fmla="*/ 2147483647 h 35"/>
                  <a:gd name="T14" fmla="*/ 2147483647 w 36"/>
                  <a:gd name="T15" fmla="*/ 2147483647 h 35"/>
                  <a:gd name="T16" fmla="*/ 2147483647 w 36"/>
                  <a:gd name="T17" fmla="*/ 2147483647 h 35"/>
                  <a:gd name="T18" fmla="*/ 2147483647 w 36"/>
                  <a:gd name="T19" fmla="*/ 2147483647 h 35"/>
                  <a:gd name="T20" fmla="*/ 2147483647 w 36"/>
                  <a:gd name="T21" fmla="*/ 2147483647 h 35"/>
                  <a:gd name="T22" fmla="*/ 2147483647 w 36"/>
                  <a:gd name="T23" fmla="*/ 2147483647 h 35"/>
                  <a:gd name="T24" fmla="*/ 2147483647 w 36"/>
                  <a:gd name="T25" fmla="*/ 2147483647 h 35"/>
                  <a:gd name="T26" fmla="*/ 2147483647 w 36"/>
                  <a:gd name="T27" fmla="*/ 2147483647 h 35"/>
                  <a:gd name="T28" fmla="*/ 2147483647 w 36"/>
                  <a:gd name="T29" fmla="*/ 2147483647 h 35"/>
                  <a:gd name="T30" fmla="*/ 2147483647 w 36"/>
                  <a:gd name="T31" fmla="*/ 2147483647 h 35"/>
                  <a:gd name="T32" fmla="*/ 2147483647 w 36"/>
                  <a:gd name="T33" fmla="*/ 2147483647 h 35"/>
                  <a:gd name="T34" fmla="*/ 2147483647 w 36"/>
                  <a:gd name="T35" fmla="*/ 2147483647 h 35"/>
                  <a:gd name="T36" fmla="*/ 2147483647 w 36"/>
                  <a:gd name="T37" fmla="*/ 2147483647 h 35"/>
                  <a:gd name="T38" fmla="*/ 2147483647 w 36"/>
                  <a:gd name="T39" fmla="*/ 2147483647 h 35"/>
                  <a:gd name="T40" fmla="*/ 2147483647 w 36"/>
                  <a:gd name="T41" fmla="*/ 0 h 35"/>
                  <a:gd name="T42" fmla="*/ 2147483647 w 36"/>
                  <a:gd name="T43" fmla="*/ 0 h 35"/>
                  <a:gd name="T44" fmla="*/ 2147483647 w 36"/>
                  <a:gd name="T45" fmla="*/ 2147483647 h 35"/>
                  <a:gd name="T46" fmla="*/ 0 w 36"/>
                  <a:gd name="T47" fmla="*/ 2147483647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342986" y="3319036"/>
                <a:ext cx="260203" cy="261492"/>
              </a:xfrm>
              <a:custGeom>
                <a:avLst/>
                <a:gdLst>
                  <a:gd name="T0" fmla="*/ 2147483647 w 52"/>
                  <a:gd name="T1" fmla="*/ 2147483647 h 50"/>
                  <a:gd name="T2" fmla="*/ 2147483647 w 52"/>
                  <a:gd name="T3" fmla="*/ 2147483647 h 50"/>
                  <a:gd name="T4" fmla="*/ 2147483647 w 52"/>
                  <a:gd name="T5" fmla="*/ 2147483647 h 50"/>
                  <a:gd name="T6" fmla="*/ 0 w 52"/>
                  <a:gd name="T7" fmla="*/ 2147483647 h 50"/>
                  <a:gd name="T8" fmla="*/ 0 w 52"/>
                  <a:gd name="T9" fmla="*/ 2147483647 h 50"/>
                  <a:gd name="T10" fmla="*/ 2147483647 w 52"/>
                  <a:gd name="T11" fmla="*/ 2147483647 h 50"/>
                  <a:gd name="T12" fmla="*/ 2147483647 w 52"/>
                  <a:gd name="T13" fmla="*/ 2147483647 h 50"/>
                  <a:gd name="T14" fmla="*/ 2147483647 w 52"/>
                  <a:gd name="T15" fmla="*/ 2147483647 h 50"/>
                  <a:gd name="T16" fmla="*/ 2147483647 w 52"/>
                  <a:gd name="T17" fmla="*/ 2147483647 h 50"/>
                  <a:gd name="T18" fmla="*/ 2147483647 w 52"/>
                  <a:gd name="T19" fmla="*/ 2147483647 h 50"/>
                  <a:gd name="T20" fmla="*/ 2147483647 w 52"/>
                  <a:gd name="T21" fmla="*/ 2147483647 h 50"/>
                  <a:gd name="T22" fmla="*/ 2147483647 w 52"/>
                  <a:gd name="T23" fmla="*/ 2147483647 h 50"/>
                  <a:gd name="T24" fmla="*/ 2147483647 w 52"/>
                  <a:gd name="T25" fmla="*/ 2147483647 h 50"/>
                  <a:gd name="T26" fmla="*/ 2147483647 w 52"/>
                  <a:gd name="T27" fmla="*/ 2147483647 h 50"/>
                  <a:gd name="T28" fmla="*/ 2147483647 w 52"/>
                  <a:gd name="T29" fmla="*/ 2147483647 h 50"/>
                  <a:gd name="T30" fmla="*/ 2147483647 w 52"/>
                  <a:gd name="T31" fmla="*/ 2147483647 h 50"/>
                  <a:gd name="T32" fmla="*/ 2147483647 w 52"/>
                  <a:gd name="T33" fmla="*/ 2147483647 h 50"/>
                  <a:gd name="T34" fmla="*/ 2147483647 w 52"/>
                  <a:gd name="T35" fmla="*/ 2147483647 h 50"/>
                  <a:gd name="T36" fmla="*/ 2147483647 w 52"/>
                  <a:gd name="T37" fmla="*/ 2147483647 h 50"/>
                  <a:gd name="T38" fmla="*/ 2147483647 w 52"/>
                  <a:gd name="T39" fmla="*/ 2147483647 h 50"/>
                  <a:gd name="T40" fmla="*/ 2147483647 w 52"/>
                  <a:gd name="T41" fmla="*/ 2147483647 h 50"/>
                  <a:gd name="T42" fmla="*/ 2147483647 w 52"/>
                  <a:gd name="T43" fmla="*/ 2147483647 h 50"/>
                  <a:gd name="T44" fmla="*/ 2147483647 w 52"/>
                  <a:gd name="T45" fmla="*/ 2147483647 h 50"/>
                  <a:gd name="T46" fmla="*/ 2147483647 w 52"/>
                  <a:gd name="T47" fmla="*/ 2147483647 h 50"/>
                  <a:gd name="T48" fmla="*/ 2147483647 w 52"/>
                  <a:gd name="T49" fmla="*/ 2147483647 h 50"/>
                  <a:gd name="T50" fmla="*/ 2147483647 w 52"/>
                  <a:gd name="T51" fmla="*/ 2147483647 h 50"/>
                  <a:gd name="T52" fmla="*/ 2147483647 w 52"/>
                  <a:gd name="T53" fmla="*/ 2147483647 h 50"/>
                  <a:gd name="T54" fmla="*/ 2147483647 w 52"/>
                  <a:gd name="T55" fmla="*/ 2147483647 h 50"/>
                  <a:gd name="T56" fmla="*/ 2147483647 w 52"/>
                  <a:gd name="T57" fmla="*/ 2147483647 h 50"/>
                  <a:gd name="T58" fmla="*/ 2147483647 w 52"/>
                  <a:gd name="T59" fmla="*/ 2147483647 h 50"/>
                  <a:gd name="T60" fmla="*/ 2147483647 w 52"/>
                  <a:gd name="T61" fmla="*/ 2147483647 h 50"/>
                  <a:gd name="T62" fmla="*/ 2147483647 w 52"/>
                  <a:gd name="T63" fmla="*/ 2147483647 h 50"/>
                  <a:gd name="T64" fmla="*/ 2147483647 w 52"/>
                  <a:gd name="T65" fmla="*/ 2147483647 h 50"/>
                  <a:gd name="T66" fmla="*/ 2147483647 w 52"/>
                  <a:gd name="T67" fmla="*/ 0 h 50"/>
                  <a:gd name="T68" fmla="*/ 2147483647 w 52"/>
                  <a:gd name="T69" fmla="*/ 2147483647 h 50"/>
                  <a:gd name="T70" fmla="*/ 2147483647 w 52"/>
                  <a:gd name="T71" fmla="*/ 2147483647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317773" y="3241121"/>
                <a:ext cx="65555" cy="130212"/>
              </a:xfrm>
              <a:custGeom>
                <a:avLst/>
                <a:gdLst>
                  <a:gd name="T0" fmla="*/ 2147483647 w 78"/>
                  <a:gd name="T1" fmla="*/ 2147483647 h 150"/>
                  <a:gd name="T2" fmla="*/ 2147483647 w 78"/>
                  <a:gd name="T3" fmla="*/ 2147483647 h 150"/>
                  <a:gd name="T4" fmla="*/ 2147483647 w 78"/>
                  <a:gd name="T5" fmla="*/ 2147483647 h 150"/>
                  <a:gd name="T6" fmla="*/ 0 w 78"/>
                  <a:gd name="T7" fmla="*/ 2147483647 h 150"/>
                  <a:gd name="T8" fmla="*/ 0 w 78"/>
                  <a:gd name="T9" fmla="*/ 2147483647 h 150"/>
                  <a:gd name="T10" fmla="*/ 2147483647 w 78"/>
                  <a:gd name="T11" fmla="*/ 2147483647 h 150"/>
                  <a:gd name="T12" fmla="*/ 2147483647 w 78"/>
                  <a:gd name="T13" fmla="*/ 2147483647 h 150"/>
                  <a:gd name="T14" fmla="*/ 2147483647 w 78"/>
                  <a:gd name="T15" fmla="*/ 2147483647 h 150"/>
                  <a:gd name="T16" fmla="*/ 2147483647 w 78"/>
                  <a:gd name="T17" fmla="*/ 2147483647 h 150"/>
                  <a:gd name="T18" fmla="*/ 2147483647 w 78"/>
                  <a:gd name="T19" fmla="*/ 2147483647 h 150"/>
                  <a:gd name="T20" fmla="*/ 2147483647 w 78"/>
                  <a:gd name="T21" fmla="*/ 2147483647 h 150"/>
                  <a:gd name="T22" fmla="*/ 2147483647 w 78"/>
                  <a:gd name="T23" fmla="*/ 2147483647 h 150"/>
                  <a:gd name="T24" fmla="*/ 2147483647 w 78"/>
                  <a:gd name="T25" fmla="*/ 2147483647 h 150"/>
                  <a:gd name="T26" fmla="*/ 2147483647 w 78"/>
                  <a:gd name="T27" fmla="*/ 2147483647 h 150"/>
                  <a:gd name="T28" fmla="*/ 2147483647 w 78"/>
                  <a:gd name="T29" fmla="*/ 2147483647 h 150"/>
                  <a:gd name="T30" fmla="*/ 2147483647 w 78"/>
                  <a:gd name="T31" fmla="*/ 2147483647 h 150"/>
                  <a:gd name="T32" fmla="*/ 2147483647 w 78"/>
                  <a:gd name="T33" fmla="*/ 2147483647 h 150"/>
                  <a:gd name="T34" fmla="*/ 2147483647 w 78"/>
                  <a:gd name="T35" fmla="*/ 2147483647 h 150"/>
                  <a:gd name="T36" fmla="*/ 2147483647 w 78"/>
                  <a:gd name="T37" fmla="*/ 0 h 150"/>
                  <a:gd name="T38" fmla="*/ 2147483647 w 78"/>
                  <a:gd name="T39" fmla="*/ 0 h 150"/>
                  <a:gd name="T40" fmla="*/ 2147483647 w 78"/>
                  <a:gd name="T41" fmla="*/ 2147483647 h 150"/>
                  <a:gd name="T42" fmla="*/ 2147483647 w 78"/>
                  <a:gd name="T43" fmla="*/ 2147483647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4996049" y="3272074"/>
                <a:ext cx="188597" cy="152626"/>
              </a:xfrm>
              <a:custGeom>
                <a:avLst/>
                <a:gdLst>
                  <a:gd name="T0" fmla="*/ 2147483647 w 228"/>
                  <a:gd name="T1" fmla="*/ 2147483647 h 174"/>
                  <a:gd name="T2" fmla="*/ 2147483647 w 228"/>
                  <a:gd name="T3" fmla="*/ 2147483647 h 174"/>
                  <a:gd name="T4" fmla="*/ 2147483647 w 228"/>
                  <a:gd name="T5" fmla="*/ 2147483647 h 174"/>
                  <a:gd name="T6" fmla="*/ 2147483647 w 228"/>
                  <a:gd name="T7" fmla="*/ 2147483647 h 174"/>
                  <a:gd name="T8" fmla="*/ 2147483647 w 228"/>
                  <a:gd name="T9" fmla="*/ 2147483647 h 174"/>
                  <a:gd name="T10" fmla="*/ 2147483647 w 228"/>
                  <a:gd name="T11" fmla="*/ 2147483647 h 174"/>
                  <a:gd name="T12" fmla="*/ 2147483647 w 228"/>
                  <a:gd name="T13" fmla="*/ 2147483647 h 174"/>
                  <a:gd name="T14" fmla="*/ 2147483647 w 228"/>
                  <a:gd name="T15" fmla="*/ 2147483647 h 174"/>
                  <a:gd name="T16" fmla="*/ 2147483647 w 228"/>
                  <a:gd name="T17" fmla="*/ 2147483647 h 174"/>
                  <a:gd name="T18" fmla="*/ 2147483647 w 228"/>
                  <a:gd name="T19" fmla="*/ 2147483647 h 174"/>
                  <a:gd name="T20" fmla="*/ 2147483647 w 228"/>
                  <a:gd name="T21" fmla="*/ 2147483647 h 174"/>
                  <a:gd name="T22" fmla="*/ 2147483647 w 228"/>
                  <a:gd name="T23" fmla="*/ 2147483647 h 174"/>
                  <a:gd name="T24" fmla="*/ 2147483647 w 228"/>
                  <a:gd name="T25" fmla="*/ 2147483647 h 174"/>
                  <a:gd name="T26" fmla="*/ 2147483647 w 228"/>
                  <a:gd name="T27" fmla="*/ 0 h 174"/>
                  <a:gd name="T28" fmla="*/ 2147483647 w 228"/>
                  <a:gd name="T29" fmla="*/ 2147483647 h 174"/>
                  <a:gd name="T30" fmla="*/ 2147483647 w 228"/>
                  <a:gd name="T31" fmla="*/ 2147483647 h 174"/>
                  <a:gd name="T32" fmla="*/ 2147483647 w 228"/>
                  <a:gd name="T33" fmla="*/ 2147483647 h 174"/>
                  <a:gd name="T34" fmla="*/ 2147483647 w 228"/>
                  <a:gd name="T35" fmla="*/ 2147483647 h 174"/>
                  <a:gd name="T36" fmla="*/ 2147483647 w 228"/>
                  <a:gd name="T37" fmla="*/ 2147483647 h 174"/>
                  <a:gd name="T38" fmla="*/ 0 w 228"/>
                  <a:gd name="T39" fmla="*/ 2147483647 h 174"/>
                  <a:gd name="T40" fmla="*/ 2147483647 w 228"/>
                  <a:gd name="T41" fmla="*/ 2147483647 h 174"/>
                  <a:gd name="T42" fmla="*/ 2147483647 w 228"/>
                  <a:gd name="T43" fmla="*/ 2147483647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4939571" y="3424700"/>
                <a:ext cx="130101" cy="119540"/>
              </a:xfrm>
              <a:custGeom>
                <a:avLst/>
                <a:gdLst>
                  <a:gd name="T0" fmla="*/ 2147483647 w 26"/>
                  <a:gd name="T1" fmla="*/ 2147483647 h 23"/>
                  <a:gd name="T2" fmla="*/ 2147483647 w 26"/>
                  <a:gd name="T3" fmla="*/ 2147483647 h 23"/>
                  <a:gd name="T4" fmla="*/ 2147483647 w 26"/>
                  <a:gd name="T5" fmla="*/ 2147483647 h 23"/>
                  <a:gd name="T6" fmla="*/ 2147483647 w 26"/>
                  <a:gd name="T7" fmla="*/ 2147483647 h 23"/>
                  <a:gd name="T8" fmla="*/ 2147483647 w 26"/>
                  <a:gd name="T9" fmla="*/ 2147483647 h 23"/>
                  <a:gd name="T10" fmla="*/ 2147483647 w 26"/>
                  <a:gd name="T11" fmla="*/ 2147483647 h 23"/>
                  <a:gd name="T12" fmla="*/ 2147483647 w 26"/>
                  <a:gd name="T13" fmla="*/ 0 h 23"/>
                  <a:gd name="T14" fmla="*/ 2147483647 w 26"/>
                  <a:gd name="T15" fmla="*/ 0 h 23"/>
                  <a:gd name="T16" fmla="*/ 2147483647 w 26"/>
                  <a:gd name="T17" fmla="*/ 2147483647 h 23"/>
                  <a:gd name="T18" fmla="*/ 2147483647 w 26"/>
                  <a:gd name="T19" fmla="*/ 2147483647 h 23"/>
                  <a:gd name="T20" fmla="*/ 0 w 26"/>
                  <a:gd name="T21" fmla="*/ 2147483647 h 23"/>
                  <a:gd name="T22" fmla="*/ 2147483647 w 26"/>
                  <a:gd name="T23" fmla="*/ 2147483647 h 23"/>
                  <a:gd name="T24" fmla="*/ 2147483647 w 26"/>
                  <a:gd name="T25" fmla="*/ 2147483647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4945622" y="3691530"/>
                <a:ext cx="39332" cy="32020"/>
              </a:xfrm>
              <a:custGeom>
                <a:avLst/>
                <a:gdLst>
                  <a:gd name="T0" fmla="*/ 2147483647 w 48"/>
                  <a:gd name="T1" fmla="*/ 2147483647 h 36"/>
                  <a:gd name="T2" fmla="*/ 2147483647 w 48"/>
                  <a:gd name="T3" fmla="*/ 2147483647 h 36"/>
                  <a:gd name="T4" fmla="*/ 2147483647 w 48"/>
                  <a:gd name="T5" fmla="*/ 0 h 36"/>
                  <a:gd name="T6" fmla="*/ 2147483647 w 48"/>
                  <a:gd name="T7" fmla="*/ 0 h 36"/>
                  <a:gd name="T8" fmla="*/ 2147483647 w 48"/>
                  <a:gd name="T9" fmla="*/ 2147483647 h 36"/>
                  <a:gd name="T10" fmla="*/ 0 w 48"/>
                  <a:gd name="T11" fmla="*/ 2147483647 h 36"/>
                  <a:gd name="T12" fmla="*/ 2147483647 w 48"/>
                  <a:gd name="T13" fmla="*/ 2147483647 h 36"/>
                  <a:gd name="T14" fmla="*/ 2147483647 w 48"/>
                  <a:gd name="T15" fmla="*/ 2147483647 h 36"/>
                  <a:gd name="T16" fmla="*/ 2147483647 w 48"/>
                  <a:gd name="T17" fmla="*/ 2147483647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548728" y="3509018"/>
                <a:ext cx="258186" cy="335138"/>
              </a:xfrm>
              <a:custGeom>
                <a:avLst/>
                <a:gdLst>
                  <a:gd name="T0" fmla="*/ 2147483647 w 52"/>
                  <a:gd name="T1" fmla="*/ 2147483647 h 64"/>
                  <a:gd name="T2" fmla="*/ 2147483647 w 52"/>
                  <a:gd name="T3" fmla="*/ 2147483647 h 64"/>
                  <a:gd name="T4" fmla="*/ 2147483647 w 52"/>
                  <a:gd name="T5" fmla="*/ 2147483647 h 64"/>
                  <a:gd name="T6" fmla="*/ 2147483647 w 52"/>
                  <a:gd name="T7" fmla="*/ 2147483647 h 64"/>
                  <a:gd name="T8" fmla="*/ 2147483647 w 52"/>
                  <a:gd name="T9" fmla="*/ 2147483647 h 64"/>
                  <a:gd name="T10" fmla="*/ 2147483647 w 52"/>
                  <a:gd name="T11" fmla="*/ 2147483647 h 64"/>
                  <a:gd name="T12" fmla="*/ 2147483647 w 52"/>
                  <a:gd name="T13" fmla="*/ 2147483647 h 64"/>
                  <a:gd name="T14" fmla="*/ 2147483647 w 52"/>
                  <a:gd name="T15" fmla="*/ 2147483647 h 64"/>
                  <a:gd name="T16" fmla="*/ 2147483647 w 52"/>
                  <a:gd name="T17" fmla="*/ 2147483647 h 64"/>
                  <a:gd name="T18" fmla="*/ 0 w 52"/>
                  <a:gd name="T19" fmla="*/ 2147483647 h 64"/>
                  <a:gd name="T20" fmla="*/ 2147483647 w 52"/>
                  <a:gd name="T21" fmla="*/ 2147483647 h 64"/>
                  <a:gd name="T22" fmla="*/ 2147483647 w 52"/>
                  <a:gd name="T23" fmla="*/ 2147483647 h 64"/>
                  <a:gd name="T24" fmla="*/ 2147483647 w 52"/>
                  <a:gd name="T25" fmla="*/ 2147483647 h 64"/>
                  <a:gd name="T26" fmla="*/ 2147483647 w 52"/>
                  <a:gd name="T27" fmla="*/ 2147483647 h 64"/>
                  <a:gd name="T28" fmla="*/ 2147483647 w 52"/>
                  <a:gd name="T29" fmla="*/ 2147483647 h 64"/>
                  <a:gd name="T30" fmla="*/ 2147483647 w 52"/>
                  <a:gd name="T31" fmla="*/ 2147483647 h 64"/>
                  <a:gd name="T32" fmla="*/ 2147483647 w 52"/>
                  <a:gd name="T33" fmla="*/ 2147483647 h 64"/>
                  <a:gd name="T34" fmla="*/ 2147483647 w 52"/>
                  <a:gd name="T35" fmla="*/ 2147483647 h 64"/>
                  <a:gd name="T36" fmla="*/ 2147483647 w 52"/>
                  <a:gd name="T37" fmla="*/ 2147483647 h 64"/>
                  <a:gd name="T38" fmla="*/ 2147483647 w 52"/>
                  <a:gd name="T39" fmla="*/ 2147483647 h 64"/>
                  <a:gd name="T40" fmla="*/ 2147483647 w 52"/>
                  <a:gd name="T41" fmla="*/ 2147483647 h 64"/>
                  <a:gd name="T42" fmla="*/ 2147483647 w 52"/>
                  <a:gd name="T43" fmla="*/ 2147483647 h 64"/>
                  <a:gd name="T44" fmla="*/ 2147483647 w 52"/>
                  <a:gd name="T45" fmla="*/ 2147483647 h 64"/>
                  <a:gd name="T46" fmla="*/ 2147483647 w 52"/>
                  <a:gd name="T47" fmla="*/ 2147483647 h 64"/>
                  <a:gd name="T48" fmla="*/ 2147483647 w 52"/>
                  <a:gd name="T49" fmla="*/ 2147483647 h 64"/>
                  <a:gd name="T50" fmla="*/ 2147483647 w 52"/>
                  <a:gd name="T51" fmla="*/ 2147483647 h 64"/>
                  <a:gd name="T52" fmla="*/ 2147483647 w 52"/>
                  <a:gd name="T53" fmla="*/ 2147483647 h 64"/>
                  <a:gd name="T54" fmla="*/ 2147483647 w 52"/>
                  <a:gd name="T55" fmla="*/ 2147483647 h 64"/>
                  <a:gd name="T56" fmla="*/ 2147483647 w 52"/>
                  <a:gd name="T57" fmla="*/ 2147483647 h 64"/>
                  <a:gd name="T58" fmla="*/ 2147483647 w 52"/>
                  <a:gd name="T59" fmla="*/ 2147483647 h 64"/>
                  <a:gd name="T60" fmla="*/ 2147483647 w 52"/>
                  <a:gd name="T61" fmla="*/ 2147483647 h 64"/>
                  <a:gd name="T62" fmla="*/ 2147483647 w 52"/>
                  <a:gd name="T63" fmla="*/ 2147483647 h 64"/>
                  <a:gd name="T64" fmla="*/ 2147483647 w 52"/>
                  <a:gd name="T65" fmla="*/ 2147483647 h 64"/>
                  <a:gd name="T66" fmla="*/ 2147483647 w 52"/>
                  <a:gd name="T67" fmla="*/ 2147483647 h 64"/>
                  <a:gd name="T68" fmla="*/ 2147483647 w 52"/>
                  <a:gd name="T69" fmla="*/ 2147483647 h 64"/>
                  <a:gd name="T70" fmla="*/ 2147483647 w 52"/>
                  <a:gd name="T71" fmla="*/ 0 h 64"/>
                  <a:gd name="T72" fmla="*/ 2147483647 w 52"/>
                  <a:gd name="T73" fmla="*/ 2147483647 h 64"/>
                  <a:gd name="T74" fmla="*/ 2147483647 w 52"/>
                  <a:gd name="T75" fmla="*/ 2147483647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9" name="Freeform 55"/>
              <p:cNvSpPr/>
              <p:nvPr/>
            </p:nvSpPr>
            <p:spPr bwMode="auto">
              <a:xfrm>
                <a:off x="5069672" y="3728886"/>
                <a:ext cx="94803" cy="99260"/>
              </a:xfrm>
              <a:custGeom>
                <a:avLst/>
                <a:gdLst>
                  <a:gd name="T0" fmla="*/ 2147483647 w 19"/>
                  <a:gd name="T1" fmla="*/ 2147483647 h 19"/>
                  <a:gd name="T2" fmla="*/ 2147483647 w 19"/>
                  <a:gd name="T3" fmla="*/ 2147483647 h 19"/>
                  <a:gd name="T4" fmla="*/ 2147483647 w 19"/>
                  <a:gd name="T5" fmla="*/ 2147483647 h 19"/>
                  <a:gd name="T6" fmla="*/ 2147483647 w 19"/>
                  <a:gd name="T7" fmla="*/ 2147483647 h 19"/>
                  <a:gd name="T8" fmla="*/ 2147483647 w 19"/>
                  <a:gd name="T9" fmla="*/ 2147483647 h 19"/>
                  <a:gd name="T10" fmla="*/ 2147483647 w 19"/>
                  <a:gd name="T11" fmla="*/ 2147483647 h 19"/>
                  <a:gd name="T12" fmla="*/ 2147483647 w 19"/>
                  <a:gd name="T13" fmla="*/ 0 h 19"/>
                  <a:gd name="T14" fmla="*/ 2147483647 w 19"/>
                  <a:gd name="T15" fmla="*/ 0 h 19"/>
                  <a:gd name="T16" fmla="*/ 2147483647 w 19"/>
                  <a:gd name="T17" fmla="*/ 0 h 19"/>
                  <a:gd name="T18" fmla="*/ 2147483647 w 19"/>
                  <a:gd name="T19" fmla="*/ 2147483647 h 19"/>
                  <a:gd name="T20" fmla="*/ 2147483647 w 19"/>
                  <a:gd name="T21" fmla="*/ 2147483647 h 19"/>
                  <a:gd name="T22" fmla="*/ 2147483647 w 19"/>
                  <a:gd name="T23" fmla="*/ 2147483647 h 19"/>
                  <a:gd name="T24" fmla="*/ 2147483647 w 19"/>
                  <a:gd name="T25" fmla="*/ 2147483647 h 19"/>
                  <a:gd name="T26" fmla="*/ 0 w 19"/>
                  <a:gd name="T27" fmla="*/ 2147483647 h 19"/>
                  <a:gd name="T28" fmla="*/ 2147483647 w 19"/>
                  <a:gd name="T29" fmla="*/ 2147483647 h 19"/>
                  <a:gd name="T30" fmla="*/ 2147483647 w 19"/>
                  <a:gd name="T31" fmla="*/ 2147483647 h 19"/>
                  <a:gd name="T32" fmla="*/ 2147483647 w 19"/>
                  <a:gd name="T33" fmla="*/ 2147483647 h 19"/>
                  <a:gd name="T34" fmla="*/ 2147483647 w 19"/>
                  <a:gd name="T35" fmla="*/ 2147483647 h 19"/>
                  <a:gd name="T36" fmla="*/ 2147483647 w 19"/>
                  <a:gd name="T37" fmla="*/ 2147483647 h 19"/>
                  <a:gd name="T38" fmla="*/ 2147483647 w 19"/>
                  <a:gd name="T39" fmla="*/ 2147483647 h 19"/>
                  <a:gd name="T40" fmla="*/ 2147483647 w 19"/>
                  <a:gd name="T41" fmla="*/ 2147483647 h 19"/>
                  <a:gd name="T42" fmla="*/ 2147483647 w 19"/>
                  <a:gd name="T43" fmla="*/ 2147483647 h 19"/>
                  <a:gd name="T44" fmla="*/ 2147483647 w 19"/>
                  <a:gd name="T45" fmla="*/ 2147483647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0" name="Freeform 56"/>
              <p:cNvSpPr/>
              <p:nvPr/>
            </p:nvSpPr>
            <p:spPr bwMode="auto">
              <a:xfrm>
                <a:off x="5021262" y="3766242"/>
                <a:ext cx="67573" cy="61905"/>
              </a:xfrm>
              <a:custGeom>
                <a:avLst/>
                <a:gdLst>
                  <a:gd name="T0" fmla="*/ 2147483647 w 14"/>
                  <a:gd name="T1" fmla="*/ 2147483647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0 h 12"/>
                  <a:gd name="T12" fmla="*/ 2147483647 w 14"/>
                  <a:gd name="T13" fmla="*/ 2147483647 h 12"/>
                  <a:gd name="T14" fmla="*/ 2147483647 w 14"/>
                  <a:gd name="T15" fmla="*/ 2147483647 h 12"/>
                  <a:gd name="T16" fmla="*/ 0 w 14"/>
                  <a:gd name="T17" fmla="*/ 2147483647 h 12"/>
                  <a:gd name="T18" fmla="*/ 2147483647 w 14"/>
                  <a:gd name="T19" fmla="*/ 2147483647 h 12"/>
                  <a:gd name="T20" fmla="*/ 2147483647 w 14"/>
                  <a:gd name="T21" fmla="*/ 2147483647 h 12"/>
                  <a:gd name="T22" fmla="*/ 2147483647 w 14"/>
                  <a:gd name="T23" fmla="*/ 2147483647 h 12"/>
                  <a:gd name="T24" fmla="*/ 2147483647 w 14"/>
                  <a:gd name="T25" fmla="*/ 2147483647 h 12"/>
                  <a:gd name="T26" fmla="*/ 2147483647 w 14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4989998" y="3744895"/>
                <a:ext cx="50427" cy="46962"/>
              </a:xfrm>
              <a:custGeom>
                <a:avLst/>
                <a:gdLst>
                  <a:gd name="T0" fmla="*/ 2147483647 w 60"/>
                  <a:gd name="T1" fmla="*/ 2147483647 h 54"/>
                  <a:gd name="T2" fmla="*/ 2147483647 w 60"/>
                  <a:gd name="T3" fmla="*/ 2147483647 h 54"/>
                  <a:gd name="T4" fmla="*/ 2147483647 w 60"/>
                  <a:gd name="T5" fmla="*/ 2147483647 h 54"/>
                  <a:gd name="T6" fmla="*/ 2147483647 w 60"/>
                  <a:gd name="T7" fmla="*/ 0 h 54"/>
                  <a:gd name="T8" fmla="*/ 2147483647 w 60"/>
                  <a:gd name="T9" fmla="*/ 0 h 54"/>
                  <a:gd name="T10" fmla="*/ 2147483647 w 60"/>
                  <a:gd name="T11" fmla="*/ 2147483647 h 54"/>
                  <a:gd name="T12" fmla="*/ 0 w 60"/>
                  <a:gd name="T13" fmla="*/ 2147483647 h 54"/>
                  <a:gd name="T14" fmla="*/ 2147483647 w 60"/>
                  <a:gd name="T15" fmla="*/ 2147483647 h 54"/>
                  <a:gd name="T16" fmla="*/ 2147483647 w 60"/>
                  <a:gd name="T17" fmla="*/ 2147483647 h 54"/>
                  <a:gd name="T18" fmla="*/ 2147483647 w 60"/>
                  <a:gd name="T19" fmla="*/ 2147483647 h 54"/>
                  <a:gd name="T20" fmla="*/ 2147483647 w 60"/>
                  <a:gd name="T21" fmla="*/ 2147483647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2" name="Rectangle 58"/>
              <p:cNvSpPr>
                <a:spLocks noChangeArrowheads="1"/>
              </p:cNvSpPr>
              <p:nvPr/>
            </p:nvSpPr>
            <p:spPr bwMode="auto">
              <a:xfrm>
                <a:off x="5063621" y="3424700"/>
                <a:ext cx="6052" cy="1601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59"/>
              <p:cNvSpPr/>
              <p:nvPr/>
            </p:nvSpPr>
            <p:spPr bwMode="auto">
              <a:xfrm>
                <a:off x="5063621" y="3241121"/>
                <a:ext cx="325758" cy="339407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4" name="Freeform 60"/>
              <p:cNvSpPr/>
              <p:nvPr/>
            </p:nvSpPr>
            <p:spPr bwMode="auto">
              <a:xfrm>
                <a:off x="5063621" y="3241121"/>
                <a:ext cx="325758" cy="339407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5" name="Freeform 61"/>
              <p:cNvSpPr/>
              <p:nvPr/>
            </p:nvSpPr>
            <p:spPr bwMode="auto">
              <a:xfrm>
                <a:off x="5203808" y="3502615"/>
                <a:ext cx="250117" cy="195318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6" name="Freeform 62"/>
              <p:cNvSpPr/>
              <p:nvPr/>
            </p:nvSpPr>
            <p:spPr bwMode="auto">
              <a:xfrm>
                <a:off x="5203808" y="3502615"/>
                <a:ext cx="250117" cy="195318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7" name="Freeform 63"/>
              <p:cNvSpPr/>
              <p:nvPr/>
            </p:nvSpPr>
            <p:spPr bwMode="auto">
              <a:xfrm>
                <a:off x="5010169" y="3475931"/>
                <a:ext cx="259194" cy="258291"/>
              </a:xfrm>
              <a:custGeom>
                <a:avLst/>
                <a:gdLst>
                  <a:gd name="T0" fmla="*/ 2147483647 w 52"/>
                  <a:gd name="T1" fmla="*/ 2147483647 h 49"/>
                  <a:gd name="T2" fmla="*/ 2147483647 w 52"/>
                  <a:gd name="T3" fmla="*/ 2147483647 h 49"/>
                  <a:gd name="T4" fmla="*/ 2147483647 w 52"/>
                  <a:gd name="T5" fmla="*/ 2147483647 h 49"/>
                  <a:gd name="T6" fmla="*/ 2147483647 w 52"/>
                  <a:gd name="T7" fmla="*/ 2147483647 h 49"/>
                  <a:gd name="T8" fmla="*/ 2147483647 w 52"/>
                  <a:gd name="T9" fmla="*/ 2147483647 h 49"/>
                  <a:gd name="T10" fmla="*/ 2147483647 w 52"/>
                  <a:gd name="T11" fmla="*/ 2147483647 h 49"/>
                  <a:gd name="T12" fmla="*/ 2147483647 w 52"/>
                  <a:gd name="T13" fmla="*/ 2147483647 h 49"/>
                  <a:gd name="T14" fmla="*/ 2147483647 w 52"/>
                  <a:gd name="T15" fmla="*/ 2147483647 h 49"/>
                  <a:gd name="T16" fmla="*/ 2147483647 w 52"/>
                  <a:gd name="T17" fmla="*/ 2147483647 h 49"/>
                  <a:gd name="T18" fmla="*/ 2147483647 w 52"/>
                  <a:gd name="T19" fmla="*/ 2147483647 h 49"/>
                  <a:gd name="T20" fmla="*/ 2147483647 w 52"/>
                  <a:gd name="T21" fmla="*/ 2147483647 h 49"/>
                  <a:gd name="T22" fmla="*/ 2147483647 w 52"/>
                  <a:gd name="T23" fmla="*/ 0 h 49"/>
                  <a:gd name="T24" fmla="*/ 2147483647 w 52"/>
                  <a:gd name="T25" fmla="*/ 0 h 49"/>
                  <a:gd name="T26" fmla="*/ 2147483647 w 52"/>
                  <a:gd name="T27" fmla="*/ 2147483647 h 49"/>
                  <a:gd name="T28" fmla="*/ 2147483647 w 52"/>
                  <a:gd name="T29" fmla="*/ 2147483647 h 49"/>
                  <a:gd name="T30" fmla="*/ 2147483647 w 52"/>
                  <a:gd name="T31" fmla="*/ 2147483647 h 49"/>
                  <a:gd name="T32" fmla="*/ 2147483647 w 52"/>
                  <a:gd name="T33" fmla="*/ 2147483647 h 49"/>
                  <a:gd name="T34" fmla="*/ 2147483647 w 52"/>
                  <a:gd name="T35" fmla="*/ 2147483647 h 49"/>
                  <a:gd name="T36" fmla="*/ 2147483647 w 52"/>
                  <a:gd name="T37" fmla="*/ 2147483647 h 49"/>
                  <a:gd name="T38" fmla="*/ 0 w 52"/>
                  <a:gd name="T39" fmla="*/ 2147483647 h 49"/>
                  <a:gd name="T40" fmla="*/ 0 w 52"/>
                  <a:gd name="T41" fmla="*/ 2147483647 h 49"/>
                  <a:gd name="T42" fmla="*/ 2147483647 w 52"/>
                  <a:gd name="T43" fmla="*/ 2147483647 h 49"/>
                  <a:gd name="T44" fmla="*/ 2147483647 w 52"/>
                  <a:gd name="T45" fmla="*/ 2147483647 h 49"/>
                  <a:gd name="T46" fmla="*/ 2147483647 w 52"/>
                  <a:gd name="T47" fmla="*/ 2147483647 h 49"/>
                  <a:gd name="T48" fmla="*/ 2147483647 w 52"/>
                  <a:gd name="T49" fmla="*/ 2147483647 h 49"/>
                  <a:gd name="T50" fmla="*/ 2147483647 w 52"/>
                  <a:gd name="T51" fmla="*/ 2147483647 h 49"/>
                  <a:gd name="T52" fmla="*/ 2147483647 w 52"/>
                  <a:gd name="T53" fmla="*/ 2147483647 h 49"/>
                  <a:gd name="T54" fmla="*/ 2147483647 w 52"/>
                  <a:gd name="T55" fmla="*/ 2147483647 h 49"/>
                  <a:gd name="T56" fmla="*/ 2147483647 w 52"/>
                  <a:gd name="T57" fmla="*/ 2147483647 h 49"/>
                  <a:gd name="T58" fmla="*/ 2147483647 w 52"/>
                  <a:gd name="T59" fmla="*/ 2147483647 h 49"/>
                  <a:gd name="T60" fmla="*/ 2147483647 w 52"/>
                  <a:gd name="T61" fmla="*/ 2147483647 h 49"/>
                  <a:gd name="T62" fmla="*/ 2147483647 w 52"/>
                  <a:gd name="T63" fmla="*/ 2147483647 h 49"/>
                  <a:gd name="T64" fmla="*/ 2147483647 w 52"/>
                  <a:gd name="T65" fmla="*/ 2147483647 h 49"/>
                  <a:gd name="T66" fmla="*/ 2147483647 w 52"/>
                  <a:gd name="T67" fmla="*/ 2147483647 h 49"/>
                  <a:gd name="T68" fmla="*/ 2147483647 w 52"/>
                  <a:gd name="T69" fmla="*/ 2147483647 h 49"/>
                  <a:gd name="T70" fmla="*/ 2147483647 w 52"/>
                  <a:gd name="T71" fmla="*/ 2147483647 h 49"/>
                  <a:gd name="T72" fmla="*/ 2147483647 w 52"/>
                  <a:gd name="T73" fmla="*/ 2147483647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8" name="Freeform 64"/>
              <p:cNvSpPr/>
              <p:nvPr/>
            </p:nvSpPr>
            <p:spPr bwMode="auto">
              <a:xfrm>
                <a:off x="5853307" y="3713944"/>
                <a:ext cx="149263" cy="213463"/>
              </a:xfrm>
              <a:custGeom>
                <a:avLst/>
                <a:gdLst>
                  <a:gd name="T0" fmla="*/ 2147483647 w 180"/>
                  <a:gd name="T1" fmla="*/ 2147483647 h 246"/>
                  <a:gd name="T2" fmla="*/ 2147483647 w 180"/>
                  <a:gd name="T3" fmla="*/ 2147483647 h 246"/>
                  <a:gd name="T4" fmla="*/ 2147483647 w 180"/>
                  <a:gd name="T5" fmla="*/ 2147483647 h 246"/>
                  <a:gd name="T6" fmla="*/ 2147483647 w 180"/>
                  <a:gd name="T7" fmla="*/ 2147483647 h 246"/>
                  <a:gd name="T8" fmla="*/ 2147483647 w 180"/>
                  <a:gd name="T9" fmla="*/ 2147483647 h 246"/>
                  <a:gd name="T10" fmla="*/ 2147483647 w 180"/>
                  <a:gd name="T11" fmla="*/ 2147483647 h 246"/>
                  <a:gd name="T12" fmla="*/ 2147483647 w 180"/>
                  <a:gd name="T13" fmla="*/ 2147483647 h 246"/>
                  <a:gd name="T14" fmla="*/ 2147483647 w 180"/>
                  <a:gd name="T15" fmla="*/ 2147483647 h 246"/>
                  <a:gd name="T16" fmla="*/ 2147483647 w 180"/>
                  <a:gd name="T17" fmla="*/ 2147483647 h 246"/>
                  <a:gd name="T18" fmla="*/ 2147483647 w 180"/>
                  <a:gd name="T19" fmla="*/ 2147483647 h 246"/>
                  <a:gd name="T20" fmla="*/ 2147483647 w 180"/>
                  <a:gd name="T21" fmla="*/ 2147483647 h 246"/>
                  <a:gd name="T22" fmla="*/ 2147483647 w 180"/>
                  <a:gd name="T23" fmla="*/ 2147483647 h 246"/>
                  <a:gd name="T24" fmla="*/ 2147483647 w 180"/>
                  <a:gd name="T25" fmla="*/ 2147483647 h 246"/>
                  <a:gd name="T26" fmla="*/ 0 w 180"/>
                  <a:gd name="T27" fmla="*/ 2147483647 h 246"/>
                  <a:gd name="T28" fmla="*/ 0 w 180"/>
                  <a:gd name="T29" fmla="*/ 2147483647 h 246"/>
                  <a:gd name="T30" fmla="*/ 2147483647 w 180"/>
                  <a:gd name="T31" fmla="*/ 2147483647 h 246"/>
                  <a:gd name="T32" fmla="*/ 2147483647 w 180"/>
                  <a:gd name="T33" fmla="*/ 2147483647 h 246"/>
                  <a:gd name="T34" fmla="*/ 2147483647 w 180"/>
                  <a:gd name="T35" fmla="*/ 2147483647 h 246"/>
                  <a:gd name="T36" fmla="*/ 2147483647 w 180"/>
                  <a:gd name="T37" fmla="*/ 2147483647 h 246"/>
                  <a:gd name="T38" fmla="*/ 2147483647 w 180"/>
                  <a:gd name="T39" fmla="*/ 2147483647 h 246"/>
                  <a:gd name="T40" fmla="*/ 2147483647 w 180"/>
                  <a:gd name="T41" fmla="*/ 0 h 246"/>
                  <a:gd name="T42" fmla="*/ 2147483647 w 180"/>
                  <a:gd name="T43" fmla="*/ 2147483647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9" name="Freeform 65"/>
              <p:cNvSpPr/>
              <p:nvPr/>
            </p:nvSpPr>
            <p:spPr bwMode="auto">
              <a:xfrm>
                <a:off x="5423669" y="3697934"/>
                <a:ext cx="20171" cy="83250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2147483647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0" name="Freeform 66"/>
              <p:cNvSpPr/>
              <p:nvPr/>
            </p:nvSpPr>
            <p:spPr bwMode="auto">
              <a:xfrm>
                <a:off x="5423669" y="3697934"/>
                <a:ext cx="20171" cy="83250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1" name="Freeform 67"/>
              <p:cNvSpPr/>
              <p:nvPr/>
            </p:nvSpPr>
            <p:spPr bwMode="auto">
              <a:xfrm>
                <a:off x="5413584" y="3509018"/>
                <a:ext cx="164392" cy="272166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2147483647 w 198"/>
                  <a:gd name="T51" fmla="*/ 2147483647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2" name="Freeform 68"/>
              <p:cNvSpPr/>
              <p:nvPr/>
            </p:nvSpPr>
            <p:spPr bwMode="auto">
              <a:xfrm>
                <a:off x="5413584" y="3509018"/>
                <a:ext cx="164392" cy="272166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3" name="Freeform 69"/>
              <p:cNvSpPr/>
              <p:nvPr/>
            </p:nvSpPr>
            <p:spPr bwMode="auto">
              <a:xfrm>
                <a:off x="5464011" y="4279622"/>
                <a:ext cx="253143" cy="238012"/>
              </a:xfrm>
              <a:custGeom>
                <a:avLst/>
                <a:gdLst>
                  <a:gd name="T0" fmla="*/ 2147483647 w 51"/>
                  <a:gd name="T1" fmla="*/ 2147483647 h 45"/>
                  <a:gd name="T2" fmla="*/ 2147483647 w 51"/>
                  <a:gd name="T3" fmla="*/ 2147483647 h 45"/>
                  <a:gd name="T4" fmla="*/ 2147483647 w 51"/>
                  <a:gd name="T5" fmla="*/ 2147483647 h 45"/>
                  <a:gd name="T6" fmla="*/ 2147483647 w 51"/>
                  <a:gd name="T7" fmla="*/ 2147483647 h 45"/>
                  <a:gd name="T8" fmla="*/ 2147483647 w 51"/>
                  <a:gd name="T9" fmla="*/ 0 h 45"/>
                  <a:gd name="T10" fmla="*/ 2147483647 w 51"/>
                  <a:gd name="T11" fmla="*/ 2147483647 h 45"/>
                  <a:gd name="T12" fmla="*/ 2147483647 w 51"/>
                  <a:gd name="T13" fmla="*/ 2147483647 h 45"/>
                  <a:gd name="T14" fmla="*/ 2147483647 w 51"/>
                  <a:gd name="T15" fmla="*/ 2147483647 h 45"/>
                  <a:gd name="T16" fmla="*/ 2147483647 w 51"/>
                  <a:gd name="T17" fmla="*/ 2147483647 h 45"/>
                  <a:gd name="T18" fmla="*/ 2147483647 w 51"/>
                  <a:gd name="T19" fmla="*/ 2147483647 h 45"/>
                  <a:gd name="T20" fmla="*/ 2147483647 w 51"/>
                  <a:gd name="T21" fmla="*/ 2147483647 h 45"/>
                  <a:gd name="T22" fmla="*/ 2147483647 w 51"/>
                  <a:gd name="T23" fmla="*/ 2147483647 h 45"/>
                  <a:gd name="T24" fmla="*/ 2147483647 w 51"/>
                  <a:gd name="T25" fmla="*/ 2147483647 h 45"/>
                  <a:gd name="T26" fmla="*/ 2147483647 w 51"/>
                  <a:gd name="T27" fmla="*/ 2147483647 h 45"/>
                  <a:gd name="T28" fmla="*/ 2147483647 w 51"/>
                  <a:gd name="T29" fmla="*/ 2147483647 h 45"/>
                  <a:gd name="T30" fmla="*/ 2147483647 w 51"/>
                  <a:gd name="T31" fmla="*/ 2147483647 h 45"/>
                  <a:gd name="T32" fmla="*/ 2147483647 w 51"/>
                  <a:gd name="T33" fmla="*/ 2147483647 h 45"/>
                  <a:gd name="T34" fmla="*/ 0 w 51"/>
                  <a:gd name="T35" fmla="*/ 2147483647 h 45"/>
                  <a:gd name="T36" fmla="*/ 2147483647 w 51"/>
                  <a:gd name="T37" fmla="*/ 2147483647 h 45"/>
                  <a:gd name="T38" fmla="*/ 2147483647 w 51"/>
                  <a:gd name="T39" fmla="*/ 2147483647 h 45"/>
                  <a:gd name="T40" fmla="*/ 2147483647 w 51"/>
                  <a:gd name="T41" fmla="*/ 2147483647 h 45"/>
                  <a:gd name="T42" fmla="*/ 2147483647 w 51"/>
                  <a:gd name="T43" fmla="*/ 2147483647 h 45"/>
                  <a:gd name="T44" fmla="*/ 2147483647 w 51"/>
                  <a:gd name="T45" fmla="*/ 2147483647 h 45"/>
                  <a:gd name="T46" fmla="*/ 2147483647 w 51"/>
                  <a:gd name="T47" fmla="*/ 2147483647 h 45"/>
                  <a:gd name="T48" fmla="*/ 2147483647 w 51"/>
                  <a:gd name="T49" fmla="*/ 2147483647 h 45"/>
                  <a:gd name="T50" fmla="*/ 2147483647 w 51"/>
                  <a:gd name="T51" fmla="*/ 2147483647 h 45"/>
                  <a:gd name="T52" fmla="*/ 2147483647 w 51"/>
                  <a:gd name="T53" fmla="*/ 2147483647 h 45"/>
                  <a:gd name="T54" fmla="*/ 2147483647 w 51"/>
                  <a:gd name="T55" fmla="*/ 2147483647 h 45"/>
                  <a:gd name="T56" fmla="*/ 2147483647 w 51"/>
                  <a:gd name="T57" fmla="*/ 2147483647 h 45"/>
                  <a:gd name="T58" fmla="*/ 2147483647 w 51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4" name="Freeform 70"/>
              <p:cNvSpPr/>
              <p:nvPr/>
            </p:nvSpPr>
            <p:spPr bwMode="auto">
              <a:xfrm>
                <a:off x="5518472" y="4201707"/>
                <a:ext cx="150272" cy="157963"/>
              </a:xfrm>
              <a:custGeom>
                <a:avLst/>
                <a:gdLst>
                  <a:gd name="T0" fmla="*/ 2147483647 w 180"/>
                  <a:gd name="T1" fmla="*/ 2147483647 h 180"/>
                  <a:gd name="T2" fmla="*/ 2147483647 w 180"/>
                  <a:gd name="T3" fmla="*/ 2147483647 h 180"/>
                  <a:gd name="T4" fmla="*/ 2147483647 w 180"/>
                  <a:gd name="T5" fmla="*/ 2147483647 h 180"/>
                  <a:gd name="T6" fmla="*/ 2147483647 w 180"/>
                  <a:gd name="T7" fmla="*/ 2147483647 h 180"/>
                  <a:gd name="T8" fmla="*/ 2147483647 w 180"/>
                  <a:gd name="T9" fmla="*/ 2147483647 h 180"/>
                  <a:gd name="T10" fmla="*/ 2147483647 w 180"/>
                  <a:gd name="T11" fmla="*/ 2147483647 h 180"/>
                  <a:gd name="T12" fmla="*/ 2147483647 w 180"/>
                  <a:gd name="T13" fmla="*/ 2147483647 h 180"/>
                  <a:gd name="T14" fmla="*/ 2147483647 w 180"/>
                  <a:gd name="T15" fmla="*/ 0 h 180"/>
                  <a:gd name="T16" fmla="*/ 2147483647 w 180"/>
                  <a:gd name="T17" fmla="*/ 2147483647 h 180"/>
                  <a:gd name="T18" fmla="*/ 2147483647 w 180"/>
                  <a:gd name="T19" fmla="*/ 2147483647 h 180"/>
                  <a:gd name="T20" fmla="*/ 2147483647 w 180"/>
                  <a:gd name="T21" fmla="*/ 2147483647 h 180"/>
                  <a:gd name="T22" fmla="*/ 0 w 180"/>
                  <a:gd name="T23" fmla="*/ 2147483647 h 180"/>
                  <a:gd name="T24" fmla="*/ 0 w 180"/>
                  <a:gd name="T25" fmla="*/ 2147483647 h 180"/>
                  <a:gd name="T26" fmla="*/ 2147483647 w 180"/>
                  <a:gd name="T27" fmla="*/ 2147483647 h 180"/>
                  <a:gd name="T28" fmla="*/ 2147483647 w 180"/>
                  <a:gd name="T29" fmla="*/ 2147483647 h 180"/>
                  <a:gd name="T30" fmla="*/ 2147483647 w 180"/>
                  <a:gd name="T31" fmla="*/ 2147483647 h 180"/>
                  <a:gd name="T32" fmla="*/ 2147483647 w 180"/>
                  <a:gd name="T33" fmla="*/ 2147483647 h 180"/>
                  <a:gd name="T34" fmla="*/ 2147483647 w 180"/>
                  <a:gd name="T35" fmla="*/ 2147483647 h 180"/>
                  <a:gd name="T36" fmla="*/ 2147483647 w 180"/>
                  <a:gd name="T37" fmla="*/ 2147483647 h 180"/>
                  <a:gd name="T38" fmla="*/ 2147483647 w 180"/>
                  <a:gd name="T39" fmla="*/ 2147483647 h 180"/>
                  <a:gd name="T40" fmla="*/ 2147483647 w 180"/>
                  <a:gd name="T41" fmla="*/ 2147483647 h 180"/>
                  <a:gd name="T42" fmla="*/ 2147483647 w 18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5" name="Freeform 71"/>
              <p:cNvSpPr/>
              <p:nvPr/>
            </p:nvSpPr>
            <p:spPr bwMode="auto">
              <a:xfrm>
                <a:off x="5672778" y="4080033"/>
                <a:ext cx="170443" cy="283907"/>
              </a:xfrm>
              <a:custGeom>
                <a:avLst/>
                <a:gdLst>
                  <a:gd name="T0" fmla="*/ 2147483647 w 34"/>
                  <a:gd name="T1" fmla="*/ 2147483647 h 54"/>
                  <a:gd name="T2" fmla="*/ 2147483647 w 34"/>
                  <a:gd name="T3" fmla="*/ 2147483647 h 54"/>
                  <a:gd name="T4" fmla="*/ 2147483647 w 34"/>
                  <a:gd name="T5" fmla="*/ 2147483647 h 54"/>
                  <a:gd name="T6" fmla="*/ 2147483647 w 34"/>
                  <a:gd name="T7" fmla="*/ 2147483647 h 54"/>
                  <a:gd name="T8" fmla="*/ 2147483647 w 34"/>
                  <a:gd name="T9" fmla="*/ 2147483647 h 54"/>
                  <a:gd name="T10" fmla="*/ 2147483647 w 34"/>
                  <a:gd name="T11" fmla="*/ 2147483647 h 54"/>
                  <a:gd name="T12" fmla="*/ 2147483647 w 34"/>
                  <a:gd name="T13" fmla="*/ 2147483647 h 54"/>
                  <a:gd name="T14" fmla="*/ 2147483647 w 34"/>
                  <a:gd name="T15" fmla="*/ 2147483647 h 54"/>
                  <a:gd name="T16" fmla="*/ 2147483647 w 34"/>
                  <a:gd name="T17" fmla="*/ 2147483647 h 54"/>
                  <a:gd name="T18" fmla="*/ 2147483647 w 34"/>
                  <a:gd name="T19" fmla="*/ 2147483647 h 54"/>
                  <a:gd name="T20" fmla="*/ 2147483647 w 34"/>
                  <a:gd name="T21" fmla="*/ 2147483647 h 54"/>
                  <a:gd name="T22" fmla="*/ 2147483647 w 34"/>
                  <a:gd name="T23" fmla="*/ 2147483647 h 54"/>
                  <a:gd name="T24" fmla="*/ 0 w 34"/>
                  <a:gd name="T25" fmla="*/ 2147483647 h 54"/>
                  <a:gd name="T26" fmla="*/ 0 w 34"/>
                  <a:gd name="T27" fmla="*/ 2147483647 h 54"/>
                  <a:gd name="T28" fmla="*/ 2147483647 w 34"/>
                  <a:gd name="T29" fmla="*/ 2147483647 h 54"/>
                  <a:gd name="T30" fmla="*/ 2147483647 w 34"/>
                  <a:gd name="T31" fmla="*/ 2147483647 h 54"/>
                  <a:gd name="T32" fmla="*/ 2147483647 w 34"/>
                  <a:gd name="T33" fmla="*/ 2147483647 h 54"/>
                  <a:gd name="T34" fmla="*/ 2147483647 w 34"/>
                  <a:gd name="T35" fmla="*/ 2147483647 h 54"/>
                  <a:gd name="T36" fmla="*/ 2147483647 w 34"/>
                  <a:gd name="T37" fmla="*/ 2147483647 h 54"/>
                  <a:gd name="T38" fmla="*/ 2147483647 w 34"/>
                  <a:gd name="T39" fmla="*/ 2147483647 h 54"/>
                  <a:gd name="T40" fmla="*/ 2147483647 w 34"/>
                  <a:gd name="T41" fmla="*/ 2147483647 h 54"/>
                  <a:gd name="T42" fmla="*/ 2147483647 w 34"/>
                  <a:gd name="T43" fmla="*/ 2147483647 h 54"/>
                  <a:gd name="T44" fmla="*/ 2147483647 w 34"/>
                  <a:gd name="T45" fmla="*/ 2147483647 h 54"/>
                  <a:gd name="T46" fmla="*/ 2147483647 w 34"/>
                  <a:gd name="T47" fmla="*/ 2147483647 h 54"/>
                  <a:gd name="T48" fmla="*/ 2147483647 w 34"/>
                  <a:gd name="T49" fmla="*/ 2147483647 h 54"/>
                  <a:gd name="T50" fmla="*/ 2147483647 w 34"/>
                  <a:gd name="T51" fmla="*/ 2147483647 h 54"/>
                  <a:gd name="T52" fmla="*/ 2147483647 w 34"/>
                  <a:gd name="T53" fmla="*/ 2147483647 h 54"/>
                  <a:gd name="T54" fmla="*/ 2147483647 w 34"/>
                  <a:gd name="T55" fmla="*/ 2147483647 h 54"/>
                  <a:gd name="T56" fmla="*/ 2147483647 w 34"/>
                  <a:gd name="T57" fmla="*/ 2147483647 h 54"/>
                  <a:gd name="T58" fmla="*/ 2147483647 w 34"/>
                  <a:gd name="T59" fmla="*/ 2147483647 h 54"/>
                  <a:gd name="T60" fmla="*/ 2147483647 w 34"/>
                  <a:gd name="T61" fmla="*/ 2147483647 h 54"/>
                  <a:gd name="T62" fmla="*/ 2147483647 w 34"/>
                  <a:gd name="T63" fmla="*/ 2147483647 h 54"/>
                  <a:gd name="T64" fmla="*/ 2147483647 w 34"/>
                  <a:gd name="T65" fmla="*/ 2147483647 h 54"/>
                  <a:gd name="T66" fmla="*/ 2147483647 w 34"/>
                  <a:gd name="T67" fmla="*/ 2147483647 h 54"/>
                  <a:gd name="T68" fmla="*/ 2147483647 w 34"/>
                  <a:gd name="T69" fmla="*/ 0 h 54"/>
                  <a:gd name="T70" fmla="*/ 2147483647 w 34"/>
                  <a:gd name="T71" fmla="*/ 0 h 54"/>
                  <a:gd name="T72" fmla="*/ 2147483647 w 34"/>
                  <a:gd name="T73" fmla="*/ 2147483647 h 54"/>
                  <a:gd name="T74" fmla="*/ 2147483647 w 34"/>
                  <a:gd name="T75" fmla="*/ 2147483647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6" name="Freeform 72"/>
              <p:cNvSpPr/>
              <p:nvPr/>
            </p:nvSpPr>
            <p:spPr bwMode="auto">
              <a:xfrm>
                <a:off x="5672778" y="3917801"/>
                <a:ext cx="165401" cy="178243"/>
              </a:xfrm>
              <a:custGeom>
                <a:avLst/>
                <a:gdLst>
                  <a:gd name="T0" fmla="*/ 2147483647 w 33"/>
                  <a:gd name="T1" fmla="*/ 2147483647 h 34"/>
                  <a:gd name="T2" fmla="*/ 2147483647 w 33"/>
                  <a:gd name="T3" fmla="*/ 2147483647 h 34"/>
                  <a:gd name="T4" fmla="*/ 2147483647 w 33"/>
                  <a:gd name="T5" fmla="*/ 2147483647 h 34"/>
                  <a:gd name="T6" fmla="*/ 2147483647 w 33"/>
                  <a:gd name="T7" fmla="*/ 2147483647 h 34"/>
                  <a:gd name="T8" fmla="*/ 2147483647 w 33"/>
                  <a:gd name="T9" fmla="*/ 0 h 34"/>
                  <a:gd name="T10" fmla="*/ 2147483647 w 33"/>
                  <a:gd name="T11" fmla="*/ 2147483647 h 34"/>
                  <a:gd name="T12" fmla="*/ 2147483647 w 33"/>
                  <a:gd name="T13" fmla="*/ 2147483647 h 34"/>
                  <a:gd name="T14" fmla="*/ 2147483647 w 33"/>
                  <a:gd name="T15" fmla="*/ 2147483647 h 34"/>
                  <a:gd name="T16" fmla="*/ 2147483647 w 33"/>
                  <a:gd name="T17" fmla="*/ 2147483647 h 34"/>
                  <a:gd name="T18" fmla="*/ 2147483647 w 33"/>
                  <a:gd name="T19" fmla="*/ 2147483647 h 34"/>
                  <a:gd name="T20" fmla="*/ 2147483647 w 33"/>
                  <a:gd name="T21" fmla="*/ 2147483647 h 34"/>
                  <a:gd name="T22" fmla="*/ 0 w 33"/>
                  <a:gd name="T23" fmla="*/ 2147483647 h 34"/>
                  <a:gd name="T24" fmla="*/ 2147483647 w 33"/>
                  <a:gd name="T25" fmla="*/ 2147483647 h 34"/>
                  <a:gd name="T26" fmla="*/ 2147483647 w 33"/>
                  <a:gd name="T27" fmla="*/ 2147483647 h 34"/>
                  <a:gd name="T28" fmla="*/ 2147483647 w 33"/>
                  <a:gd name="T29" fmla="*/ 2147483647 h 34"/>
                  <a:gd name="T30" fmla="*/ 2147483647 w 33"/>
                  <a:gd name="T31" fmla="*/ 2147483647 h 34"/>
                  <a:gd name="T32" fmla="*/ 2147483647 w 33"/>
                  <a:gd name="T33" fmla="*/ 2147483647 h 34"/>
                  <a:gd name="T34" fmla="*/ 2147483647 w 33"/>
                  <a:gd name="T35" fmla="*/ 2147483647 h 34"/>
                  <a:gd name="T36" fmla="*/ 2147483647 w 33"/>
                  <a:gd name="T37" fmla="*/ 2147483647 h 34"/>
                  <a:gd name="T38" fmla="*/ 2147483647 w 33"/>
                  <a:gd name="T39" fmla="*/ 2147483647 h 34"/>
                  <a:gd name="T40" fmla="*/ 2147483647 w 33"/>
                  <a:gd name="T41" fmla="*/ 2147483647 h 34"/>
                  <a:gd name="T42" fmla="*/ 2147483647 w 33"/>
                  <a:gd name="T43" fmla="*/ 2147483647 h 34"/>
                  <a:gd name="T44" fmla="*/ 2147483647 w 33"/>
                  <a:gd name="T45" fmla="*/ 2147483647 h 34"/>
                  <a:gd name="T46" fmla="*/ 2147483647 w 33"/>
                  <a:gd name="T47" fmla="*/ 2147483647 h 34"/>
                  <a:gd name="T48" fmla="*/ 2147483647 w 33"/>
                  <a:gd name="T49" fmla="*/ 2147483647 h 34"/>
                  <a:gd name="T50" fmla="*/ 2147483647 w 33"/>
                  <a:gd name="T51" fmla="*/ 2147483647 h 34"/>
                  <a:gd name="T52" fmla="*/ 2147483647 w 33"/>
                  <a:gd name="T53" fmla="*/ 2147483647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7" name="Freeform 73"/>
              <p:cNvSpPr/>
              <p:nvPr/>
            </p:nvSpPr>
            <p:spPr bwMode="auto">
              <a:xfrm>
                <a:off x="5393413" y="4001051"/>
                <a:ext cx="189605" cy="200656"/>
              </a:xfrm>
              <a:custGeom>
                <a:avLst/>
                <a:gdLst>
                  <a:gd name="T0" fmla="*/ 2147483647 w 38"/>
                  <a:gd name="T1" fmla="*/ 2147483647 h 38"/>
                  <a:gd name="T2" fmla="*/ 2147483647 w 38"/>
                  <a:gd name="T3" fmla="*/ 2147483647 h 38"/>
                  <a:gd name="T4" fmla="*/ 2147483647 w 38"/>
                  <a:gd name="T5" fmla="*/ 2147483647 h 38"/>
                  <a:gd name="T6" fmla="*/ 2147483647 w 38"/>
                  <a:gd name="T7" fmla="*/ 2147483647 h 38"/>
                  <a:gd name="T8" fmla="*/ 2147483647 w 38"/>
                  <a:gd name="T9" fmla="*/ 2147483647 h 38"/>
                  <a:gd name="T10" fmla="*/ 2147483647 w 38"/>
                  <a:gd name="T11" fmla="*/ 2147483647 h 38"/>
                  <a:gd name="T12" fmla="*/ 2147483647 w 38"/>
                  <a:gd name="T13" fmla="*/ 2147483647 h 38"/>
                  <a:gd name="T14" fmla="*/ 2147483647 w 38"/>
                  <a:gd name="T15" fmla="*/ 2147483647 h 38"/>
                  <a:gd name="T16" fmla="*/ 2147483647 w 38"/>
                  <a:gd name="T17" fmla="*/ 2147483647 h 38"/>
                  <a:gd name="T18" fmla="*/ 2147483647 w 38"/>
                  <a:gd name="T19" fmla="*/ 2147483647 h 38"/>
                  <a:gd name="T20" fmla="*/ 2147483647 w 38"/>
                  <a:gd name="T21" fmla="*/ 2147483647 h 38"/>
                  <a:gd name="T22" fmla="*/ 2147483647 w 38"/>
                  <a:gd name="T23" fmla="*/ 2147483647 h 38"/>
                  <a:gd name="T24" fmla="*/ 2147483647 w 38"/>
                  <a:gd name="T25" fmla="*/ 2147483647 h 38"/>
                  <a:gd name="T26" fmla="*/ 2147483647 w 38"/>
                  <a:gd name="T27" fmla="*/ 2147483647 h 38"/>
                  <a:gd name="T28" fmla="*/ 2147483647 w 38"/>
                  <a:gd name="T29" fmla="*/ 2147483647 h 38"/>
                  <a:gd name="T30" fmla="*/ 2147483647 w 38"/>
                  <a:gd name="T31" fmla="*/ 2147483647 h 38"/>
                  <a:gd name="T32" fmla="*/ 2147483647 w 38"/>
                  <a:gd name="T33" fmla="*/ 0 h 38"/>
                  <a:gd name="T34" fmla="*/ 2147483647 w 38"/>
                  <a:gd name="T35" fmla="*/ 0 h 38"/>
                  <a:gd name="T36" fmla="*/ 2147483647 w 38"/>
                  <a:gd name="T37" fmla="*/ 2147483647 h 38"/>
                  <a:gd name="T38" fmla="*/ 2147483647 w 38"/>
                  <a:gd name="T39" fmla="*/ 2147483647 h 38"/>
                  <a:gd name="T40" fmla="*/ 2147483647 w 38"/>
                  <a:gd name="T41" fmla="*/ 2147483647 h 38"/>
                  <a:gd name="T42" fmla="*/ 0 w 38"/>
                  <a:gd name="T43" fmla="*/ 2147483647 h 38"/>
                  <a:gd name="T44" fmla="*/ 0 w 38"/>
                  <a:gd name="T45" fmla="*/ 2147483647 h 38"/>
                  <a:gd name="T46" fmla="*/ 2147483647 w 38"/>
                  <a:gd name="T47" fmla="*/ 2147483647 h 38"/>
                  <a:gd name="T48" fmla="*/ 2147483647 w 38"/>
                  <a:gd name="T49" fmla="*/ 2147483647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8" name="Freeform 74"/>
              <p:cNvSpPr/>
              <p:nvPr/>
            </p:nvSpPr>
            <p:spPr bwMode="auto">
              <a:xfrm>
                <a:off x="5393413" y="3812137"/>
                <a:ext cx="294493" cy="309522"/>
              </a:xfrm>
              <a:custGeom>
                <a:avLst/>
                <a:gdLst>
                  <a:gd name="T0" fmla="*/ 2147483647 w 59"/>
                  <a:gd name="T1" fmla="*/ 2147483647 h 59"/>
                  <a:gd name="T2" fmla="*/ 2147483647 w 59"/>
                  <a:gd name="T3" fmla="*/ 2147483647 h 59"/>
                  <a:gd name="T4" fmla="*/ 2147483647 w 59"/>
                  <a:gd name="T5" fmla="*/ 2147483647 h 59"/>
                  <a:gd name="T6" fmla="*/ 2147483647 w 59"/>
                  <a:gd name="T7" fmla="*/ 2147483647 h 59"/>
                  <a:gd name="T8" fmla="*/ 2147483647 w 59"/>
                  <a:gd name="T9" fmla="*/ 2147483647 h 59"/>
                  <a:gd name="T10" fmla="*/ 2147483647 w 59"/>
                  <a:gd name="T11" fmla="*/ 2147483647 h 59"/>
                  <a:gd name="T12" fmla="*/ 0 w 59"/>
                  <a:gd name="T13" fmla="*/ 2147483647 h 59"/>
                  <a:gd name="T14" fmla="*/ 2147483647 w 59"/>
                  <a:gd name="T15" fmla="*/ 2147483647 h 59"/>
                  <a:gd name="T16" fmla="*/ 2147483647 w 59"/>
                  <a:gd name="T17" fmla="*/ 2147483647 h 59"/>
                  <a:gd name="T18" fmla="*/ 2147483647 w 59"/>
                  <a:gd name="T19" fmla="*/ 2147483647 h 59"/>
                  <a:gd name="T20" fmla="*/ 2147483647 w 59"/>
                  <a:gd name="T21" fmla="*/ 2147483647 h 59"/>
                  <a:gd name="T22" fmla="*/ 2147483647 w 59"/>
                  <a:gd name="T23" fmla="*/ 2147483647 h 59"/>
                  <a:gd name="T24" fmla="*/ 2147483647 w 59"/>
                  <a:gd name="T25" fmla="*/ 2147483647 h 59"/>
                  <a:gd name="T26" fmla="*/ 2147483647 w 59"/>
                  <a:gd name="T27" fmla="*/ 2147483647 h 59"/>
                  <a:gd name="T28" fmla="*/ 2147483647 w 59"/>
                  <a:gd name="T29" fmla="*/ 2147483647 h 59"/>
                  <a:gd name="T30" fmla="*/ 2147483647 w 59"/>
                  <a:gd name="T31" fmla="*/ 2147483647 h 59"/>
                  <a:gd name="T32" fmla="*/ 2147483647 w 59"/>
                  <a:gd name="T33" fmla="*/ 2147483647 h 59"/>
                  <a:gd name="T34" fmla="*/ 2147483647 w 59"/>
                  <a:gd name="T35" fmla="*/ 2147483647 h 59"/>
                  <a:gd name="T36" fmla="*/ 2147483647 w 59"/>
                  <a:gd name="T37" fmla="*/ 2147483647 h 59"/>
                  <a:gd name="T38" fmla="*/ 2147483647 w 59"/>
                  <a:gd name="T39" fmla="*/ 2147483647 h 59"/>
                  <a:gd name="T40" fmla="*/ 2147483647 w 59"/>
                  <a:gd name="T41" fmla="*/ 2147483647 h 59"/>
                  <a:gd name="T42" fmla="*/ 2147483647 w 59"/>
                  <a:gd name="T43" fmla="*/ 2147483647 h 59"/>
                  <a:gd name="T44" fmla="*/ 2147483647 w 59"/>
                  <a:gd name="T45" fmla="*/ 2147483647 h 59"/>
                  <a:gd name="T46" fmla="*/ 2147483647 w 59"/>
                  <a:gd name="T47" fmla="*/ 2147483647 h 59"/>
                  <a:gd name="T48" fmla="*/ 2147483647 w 59"/>
                  <a:gd name="T49" fmla="*/ 2147483647 h 59"/>
                  <a:gd name="T50" fmla="*/ 2147483647 w 59"/>
                  <a:gd name="T51" fmla="*/ 2147483647 h 59"/>
                  <a:gd name="T52" fmla="*/ 2147483647 w 59"/>
                  <a:gd name="T53" fmla="*/ 2147483647 h 59"/>
                  <a:gd name="T54" fmla="*/ 2147483647 w 59"/>
                  <a:gd name="T55" fmla="*/ 2147483647 h 59"/>
                  <a:gd name="T56" fmla="*/ 2147483647 w 59"/>
                  <a:gd name="T57" fmla="*/ 2147483647 h 59"/>
                  <a:gd name="T58" fmla="*/ 2147483647 w 59"/>
                  <a:gd name="T59" fmla="*/ 2147483647 h 59"/>
                  <a:gd name="T60" fmla="*/ 2147483647 w 59"/>
                  <a:gd name="T61" fmla="*/ 2147483647 h 59"/>
                  <a:gd name="T62" fmla="*/ 2147483647 w 59"/>
                  <a:gd name="T63" fmla="*/ 2147483647 h 59"/>
                  <a:gd name="T64" fmla="*/ 2147483647 w 59"/>
                  <a:gd name="T65" fmla="*/ 2147483647 h 59"/>
                  <a:gd name="T66" fmla="*/ 2147483647 w 59"/>
                  <a:gd name="T67" fmla="*/ 2147483647 h 59"/>
                  <a:gd name="T68" fmla="*/ 2147483647 w 59"/>
                  <a:gd name="T69" fmla="*/ 0 h 59"/>
                  <a:gd name="T70" fmla="*/ 2147483647 w 59"/>
                  <a:gd name="T71" fmla="*/ 2147483647 h 59"/>
                  <a:gd name="T72" fmla="*/ 2147483647 w 59"/>
                  <a:gd name="T73" fmla="*/ 2147483647 h 59"/>
                  <a:gd name="T74" fmla="*/ 2147483647 w 59"/>
                  <a:gd name="T75" fmla="*/ 2147483647 h 59"/>
                  <a:gd name="T76" fmla="*/ 2147483647 w 59"/>
                  <a:gd name="T77" fmla="*/ 2147483647 h 59"/>
                  <a:gd name="T78" fmla="*/ 2147483647 w 59"/>
                  <a:gd name="T79" fmla="*/ 2147483647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9" name="Freeform 75"/>
              <p:cNvSpPr/>
              <p:nvPr/>
            </p:nvSpPr>
            <p:spPr bwMode="auto">
              <a:xfrm>
                <a:off x="5722196" y="3601874"/>
                <a:ext cx="234990" cy="238012"/>
              </a:xfrm>
              <a:custGeom>
                <a:avLst/>
                <a:gdLst>
                  <a:gd name="T0" fmla="*/ 2147483647 w 47"/>
                  <a:gd name="T1" fmla="*/ 2147483647 h 45"/>
                  <a:gd name="T2" fmla="*/ 2147483647 w 47"/>
                  <a:gd name="T3" fmla="*/ 2147483647 h 45"/>
                  <a:gd name="T4" fmla="*/ 2147483647 w 47"/>
                  <a:gd name="T5" fmla="*/ 2147483647 h 45"/>
                  <a:gd name="T6" fmla="*/ 2147483647 w 47"/>
                  <a:gd name="T7" fmla="*/ 2147483647 h 45"/>
                  <a:gd name="T8" fmla="*/ 2147483647 w 47"/>
                  <a:gd name="T9" fmla="*/ 2147483647 h 45"/>
                  <a:gd name="T10" fmla="*/ 2147483647 w 47"/>
                  <a:gd name="T11" fmla="*/ 2147483647 h 45"/>
                  <a:gd name="T12" fmla="*/ 2147483647 w 47"/>
                  <a:gd name="T13" fmla="*/ 2147483647 h 45"/>
                  <a:gd name="T14" fmla="*/ 2147483647 w 47"/>
                  <a:gd name="T15" fmla="*/ 2147483647 h 45"/>
                  <a:gd name="T16" fmla="*/ 2147483647 w 47"/>
                  <a:gd name="T17" fmla="*/ 2147483647 h 45"/>
                  <a:gd name="T18" fmla="*/ 2147483647 w 47"/>
                  <a:gd name="T19" fmla="*/ 2147483647 h 45"/>
                  <a:gd name="T20" fmla="*/ 2147483647 w 47"/>
                  <a:gd name="T21" fmla="*/ 2147483647 h 45"/>
                  <a:gd name="T22" fmla="*/ 2147483647 w 47"/>
                  <a:gd name="T23" fmla="*/ 2147483647 h 45"/>
                  <a:gd name="T24" fmla="*/ 2147483647 w 47"/>
                  <a:gd name="T25" fmla="*/ 2147483647 h 45"/>
                  <a:gd name="T26" fmla="*/ 2147483647 w 47"/>
                  <a:gd name="T27" fmla="*/ 2147483647 h 45"/>
                  <a:gd name="T28" fmla="*/ 2147483647 w 47"/>
                  <a:gd name="T29" fmla="*/ 0 h 45"/>
                  <a:gd name="T30" fmla="*/ 2147483647 w 47"/>
                  <a:gd name="T31" fmla="*/ 0 h 45"/>
                  <a:gd name="T32" fmla="*/ 2147483647 w 47"/>
                  <a:gd name="T33" fmla="*/ 2147483647 h 45"/>
                  <a:gd name="T34" fmla="*/ 2147483647 w 47"/>
                  <a:gd name="T35" fmla="*/ 2147483647 h 45"/>
                  <a:gd name="T36" fmla="*/ 2147483647 w 47"/>
                  <a:gd name="T37" fmla="*/ 2147483647 h 45"/>
                  <a:gd name="T38" fmla="*/ 2147483647 w 47"/>
                  <a:gd name="T39" fmla="*/ 2147483647 h 45"/>
                  <a:gd name="T40" fmla="*/ 2147483647 w 47"/>
                  <a:gd name="T41" fmla="*/ 2147483647 h 45"/>
                  <a:gd name="T42" fmla="*/ 2147483647 w 47"/>
                  <a:gd name="T43" fmla="*/ 2147483647 h 45"/>
                  <a:gd name="T44" fmla="*/ 2147483647 w 47"/>
                  <a:gd name="T45" fmla="*/ 2147483647 h 45"/>
                  <a:gd name="T46" fmla="*/ 0 w 47"/>
                  <a:gd name="T47" fmla="*/ 2147483647 h 45"/>
                  <a:gd name="T48" fmla="*/ 2147483647 w 47"/>
                  <a:gd name="T49" fmla="*/ 2147483647 h 45"/>
                  <a:gd name="T50" fmla="*/ 2147483647 w 47"/>
                  <a:gd name="T51" fmla="*/ 2147483647 h 45"/>
                  <a:gd name="T52" fmla="*/ 2147483647 w 47"/>
                  <a:gd name="T53" fmla="*/ 2147483647 h 45"/>
                  <a:gd name="T54" fmla="*/ 2147483647 w 47"/>
                  <a:gd name="T55" fmla="*/ 2147483647 h 45"/>
                  <a:gd name="T56" fmla="*/ 2147483647 w 47"/>
                  <a:gd name="T57" fmla="*/ 2147483647 h 45"/>
                  <a:gd name="T58" fmla="*/ 2147483647 w 47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0" name="Freeform 76"/>
              <p:cNvSpPr/>
              <p:nvPr/>
            </p:nvSpPr>
            <p:spPr bwMode="auto">
              <a:xfrm>
                <a:off x="5737325" y="3822810"/>
                <a:ext cx="130102" cy="157963"/>
              </a:xfrm>
              <a:custGeom>
                <a:avLst/>
                <a:gdLst>
                  <a:gd name="T0" fmla="*/ 2147483647 w 26"/>
                  <a:gd name="T1" fmla="*/ 2147483647 h 30"/>
                  <a:gd name="T2" fmla="*/ 2147483647 w 26"/>
                  <a:gd name="T3" fmla="*/ 2147483647 h 30"/>
                  <a:gd name="T4" fmla="*/ 2147483647 w 26"/>
                  <a:gd name="T5" fmla="*/ 2147483647 h 30"/>
                  <a:gd name="T6" fmla="*/ 2147483647 w 26"/>
                  <a:gd name="T7" fmla="*/ 2147483647 h 30"/>
                  <a:gd name="T8" fmla="*/ 2147483647 w 26"/>
                  <a:gd name="T9" fmla="*/ 2147483647 h 30"/>
                  <a:gd name="T10" fmla="*/ 2147483647 w 26"/>
                  <a:gd name="T11" fmla="*/ 2147483647 h 30"/>
                  <a:gd name="T12" fmla="*/ 2147483647 w 26"/>
                  <a:gd name="T13" fmla="*/ 2147483647 h 30"/>
                  <a:gd name="T14" fmla="*/ 2147483647 w 26"/>
                  <a:gd name="T15" fmla="*/ 0 h 30"/>
                  <a:gd name="T16" fmla="*/ 2147483647 w 26"/>
                  <a:gd name="T17" fmla="*/ 2147483647 h 30"/>
                  <a:gd name="T18" fmla="*/ 2147483647 w 26"/>
                  <a:gd name="T19" fmla="*/ 2147483647 h 30"/>
                  <a:gd name="T20" fmla="*/ 0 w 26"/>
                  <a:gd name="T21" fmla="*/ 2147483647 h 30"/>
                  <a:gd name="T22" fmla="*/ 2147483647 w 26"/>
                  <a:gd name="T23" fmla="*/ 2147483647 h 30"/>
                  <a:gd name="T24" fmla="*/ 2147483647 w 26"/>
                  <a:gd name="T25" fmla="*/ 2147483647 h 30"/>
                  <a:gd name="T26" fmla="*/ 0 w 26"/>
                  <a:gd name="T27" fmla="*/ 2147483647 h 30"/>
                  <a:gd name="T28" fmla="*/ 2147483647 w 26"/>
                  <a:gd name="T29" fmla="*/ 2147483647 h 30"/>
                  <a:gd name="T30" fmla="*/ 2147483647 w 26"/>
                  <a:gd name="T31" fmla="*/ 2147483647 h 30"/>
                  <a:gd name="T32" fmla="*/ 2147483647 w 26"/>
                  <a:gd name="T33" fmla="*/ 2147483647 h 30"/>
                  <a:gd name="T34" fmla="*/ 2147483647 w 26"/>
                  <a:gd name="T35" fmla="*/ 2147483647 h 30"/>
                  <a:gd name="T36" fmla="*/ 2147483647 w 26"/>
                  <a:gd name="T37" fmla="*/ 2147483647 h 30"/>
                  <a:gd name="T38" fmla="*/ 2147483647 w 26"/>
                  <a:gd name="T39" fmla="*/ 2147483647 h 30"/>
                  <a:gd name="T40" fmla="*/ 2147483647 w 26"/>
                  <a:gd name="T41" fmla="*/ 2147483647 h 30"/>
                  <a:gd name="T42" fmla="*/ 2147483647 w 26"/>
                  <a:gd name="T43" fmla="*/ 2147483647 h 30"/>
                  <a:gd name="T44" fmla="*/ 2147483647 w 26"/>
                  <a:gd name="T45" fmla="*/ 2147483647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1" name="Freeform 77"/>
              <p:cNvSpPr/>
              <p:nvPr/>
            </p:nvSpPr>
            <p:spPr bwMode="auto">
              <a:xfrm>
                <a:off x="5597138" y="4164352"/>
                <a:ext cx="120015" cy="120607"/>
              </a:xfrm>
              <a:custGeom>
                <a:avLst/>
                <a:gdLst>
                  <a:gd name="T0" fmla="*/ 2147483647 w 24"/>
                  <a:gd name="T1" fmla="*/ 2147483647 h 23"/>
                  <a:gd name="T2" fmla="*/ 2147483647 w 24"/>
                  <a:gd name="T3" fmla="*/ 2147483647 h 23"/>
                  <a:gd name="T4" fmla="*/ 2147483647 w 24"/>
                  <a:gd name="T5" fmla="*/ 2147483647 h 23"/>
                  <a:gd name="T6" fmla="*/ 0 w 24"/>
                  <a:gd name="T7" fmla="*/ 2147483647 h 23"/>
                  <a:gd name="T8" fmla="*/ 2147483647 w 24"/>
                  <a:gd name="T9" fmla="*/ 2147483647 h 23"/>
                  <a:gd name="T10" fmla="*/ 2147483647 w 24"/>
                  <a:gd name="T11" fmla="*/ 2147483647 h 23"/>
                  <a:gd name="T12" fmla="*/ 2147483647 w 24"/>
                  <a:gd name="T13" fmla="*/ 2147483647 h 23"/>
                  <a:gd name="T14" fmla="*/ 2147483647 w 24"/>
                  <a:gd name="T15" fmla="*/ 2147483647 h 23"/>
                  <a:gd name="T16" fmla="*/ 2147483647 w 24"/>
                  <a:gd name="T17" fmla="*/ 2147483647 h 23"/>
                  <a:gd name="T18" fmla="*/ 2147483647 w 24"/>
                  <a:gd name="T19" fmla="*/ 2147483647 h 23"/>
                  <a:gd name="T20" fmla="*/ 2147483647 w 24"/>
                  <a:gd name="T21" fmla="*/ 2147483647 h 23"/>
                  <a:gd name="T22" fmla="*/ 2147483647 w 24"/>
                  <a:gd name="T23" fmla="*/ 2147483647 h 23"/>
                  <a:gd name="T24" fmla="*/ 2147483647 w 24"/>
                  <a:gd name="T25" fmla="*/ 2147483647 h 23"/>
                  <a:gd name="T26" fmla="*/ 2147483647 w 24"/>
                  <a:gd name="T27" fmla="*/ 2147483647 h 23"/>
                  <a:gd name="T28" fmla="*/ 2147483647 w 24"/>
                  <a:gd name="T29" fmla="*/ 2147483647 h 23"/>
                  <a:gd name="T30" fmla="*/ 2147483647 w 24"/>
                  <a:gd name="T31" fmla="*/ 0 h 23"/>
                  <a:gd name="T32" fmla="*/ 2147483647 w 24"/>
                  <a:gd name="T33" fmla="*/ 2147483647 h 23"/>
                  <a:gd name="T34" fmla="*/ 2147483647 w 24"/>
                  <a:gd name="T35" fmla="*/ 2147483647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2" name="Freeform 78"/>
              <p:cNvSpPr/>
              <p:nvPr/>
            </p:nvSpPr>
            <p:spPr bwMode="auto">
              <a:xfrm>
                <a:off x="5552762" y="3839887"/>
                <a:ext cx="214819" cy="366089"/>
              </a:xfrm>
              <a:custGeom>
                <a:avLst/>
                <a:gdLst>
                  <a:gd name="T0" fmla="*/ 2147483647 w 43"/>
                  <a:gd name="T1" fmla="*/ 2147483647 h 70"/>
                  <a:gd name="T2" fmla="*/ 2147483647 w 43"/>
                  <a:gd name="T3" fmla="*/ 2147483647 h 70"/>
                  <a:gd name="T4" fmla="*/ 2147483647 w 43"/>
                  <a:gd name="T5" fmla="*/ 2147483647 h 70"/>
                  <a:gd name="T6" fmla="*/ 2147483647 w 43"/>
                  <a:gd name="T7" fmla="*/ 2147483647 h 70"/>
                  <a:gd name="T8" fmla="*/ 2147483647 w 43"/>
                  <a:gd name="T9" fmla="*/ 2147483647 h 70"/>
                  <a:gd name="T10" fmla="*/ 2147483647 w 43"/>
                  <a:gd name="T11" fmla="*/ 2147483647 h 70"/>
                  <a:gd name="T12" fmla="*/ 2147483647 w 43"/>
                  <a:gd name="T13" fmla="*/ 2147483647 h 70"/>
                  <a:gd name="T14" fmla="*/ 2147483647 w 43"/>
                  <a:gd name="T15" fmla="*/ 2147483647 h 70"/>
                  <a:gd name="T16" fmla="*/ 2147483647 w 43"/>
                  <a:gd name="T17" fmla="*/ 2147483647 h 70"/>
                  <a:gd name="T18" fmla="*/ 2147483647 w 43"/>
                  <a:gd name="T19" fmla="*/ 2147483647 h 70"/>
                  <a:gd name="T20" fmla="*/ 2147483647 w 43"/>
                  <a:gd name="T21" fmla="*/ 2147483647 h 70"/>
                  <a:gd name="T22" fmla="*/ 2147483647 w 43"/>
                  <a:gd name="T23" fmla="*/ 2147483647 h 70"/>
                  <a:gd name="T24" fmla="*/ 2147483647 w 43"/>
                  <a:gd name="T25" fmla="*/ 2147483647 h 70"/>
                  <a:gd name="T26" fmla="*/ 2147483647 w 43"/>
                  <a:gd name="T27" fmla="*/ 2147483647 h 70"/>
                  <a:gd name="T28" fmla="*/ 2147483647 w 43"/>
                  <a:gd name="T29" fmla="*/ 2147483647 h 70"/>
                  <a:gd name="T30" fmla="*/ 0 w 43"/>
                  <a:gd name="T31" fmla="*/ 2147483647 h 70"/>
                  <a:gd name="T32" fmla="*/ 0 w 43"/>
                  <a:gd name="T33" fmla="*/ 2147483647 h 70"/>
                  <a:gd name="T34" fmla="*/ 2147483647 w 43"/>
                  <a:gd name="T35" fmla="*/ 2147483647 h 70"/>
                  <a:gd name="T36" fmla="*/ 2147483647 w 43"/>
                  <a:gd name="T37" fmla="*/ 2147483647 h 70"/>
                  <a:gd name="T38" fmla="*/ 2147483647 w 43"/>
                  <a:gd name="T39" fmla="*/ 2147483647 h 70"/>
                  <a:gd name="T40" fmla="*/ 2147483647 w 43"/>
                  <a:gd name="T41" fmla="*/ 2147483647 h 70"/>
                  <a:gd name="T42" fmla="*/ 2147483647 w 43"/>
                  <a:gd name="T43" fmla="*/ 2147483647 h 70"/>
                  <a:gd name="T44" fmla="*/ 2147483647 w 43"/>
                  <a:gd name="T45" fmla="*/ 2147483647 h 70"/>
                  <a:gd name="T46" fmla="*/ 2147483647 w 43"/>
                  <a:gd name="T47" fmla="*/ 2147483647 h 70"/>
                  <a:gd name="T48" fmla="*/ 2147483647 w 43"/>
                  <a:gd name="T49" fmla="*/ 2147483647 h 70"/>
                  <a:gd name="T50" fmla="*/ 2147483647 w 43"/>
                  <a:gd name="T51" fmla="*/ 2147483647 h 70"/>
                  <a:gd name="T52" fmla="*/ 2147483647 w 43"/>
                  <a:gd name="T53" fmla="*/ 2147483647 h 70"/>
                  <a:gd name="T54" fmla="*/ 2147483647 w 43"/>
                  <a:gd name="T55" fmla="*/ 2147483647 h 70"/>
                  <a:gd name="T56" fmla="*/ 2147483647 w 43"/>
                  <a:gd name="T57" fmla="*/ 2147483647 h 70"/>
                  <a:gd name="T58" fmla="*/ 2147483647 w 43"/>
                  <a:gd name="T59" fmla="*/ 2147483647 h 70"/>
                  <a:gd name="T60" fmla="*/ 2147483647 w 43"/>
                  <a:gd name="T61" fmla="*/ 2147483647 h 70"/>
                  <a:gd name="T62" fmla="*/ 2147483647 w 43"/>
                  <a:gd name="T63" fmla="*/ 2147483647 h 70"/>
                  <a:gd name="T64" fmla="*/ 2147483647 w 43"/>
                  <a:gd name="T65" fmla="*/ 2147483647 h 70"/>
                  <a:gd name="T66" fmla="*/ 2147483647 w 43"/>
                  <a:gd name="T67" fmla="*/ 2147483647 h 70"/>
                  <a:gd name="T68" fmla="*/ 2147483647 w 43"/>
                  <a:gd name="T69" fmla="*/ 2147483647 h 70"/>
                  <a:gd name="T70" fmla="*/ 2147483647 w 43"/>
                  <a:gd name="T71" fmla="*/ 2147483647 h 70"/>
                  <a:gd name="T72" fmla="*/ 2147483647 w 43"/>
                  <a:gd name="T73" fmla="*/ 2147483647 h 70"/>
                  <a:gd name="T74" fmla="*/ 2147483647 w 43"/>
                  <a:gd name="T75" fmla="*/ 2147483647 h 70"/>
                  <a:gd name="T76" fmla="*/ 2147483647 w 43"/>
                  <a:gd name="T77" fmla="*/ 2147483647 h 70"/>
                  <a:gd name="T78" fmla="*/ 2147483647 w 43"/>
                  <a:gd name="T79" fmla="*/ 2147483647 h 70"/>
                  <a:gd name="T80" fmla="*/ 2147483647 w 43"/>
                  <a:gd name="T81" fmla="*/ 2147483647 h 70"/>
                  <a:gd name="T82" fmla="*/ 2147483647 w 43"/>
                  <a:gd name="T83" fmla="*/ 2147483647 h 70"/>
                  <a:gd name="T84" fmla="*/ 2147483647 w 43"/>
                  <a:gd name="T85" fmla="*/ 2147483647 h 70"/>
                  <a:gd name="T86" fmla="*/ 2147483647 w 43"/>
                  <a:gd name="T87" fmla="*/ 2147483647 h 70"/>
                  <a:gd name="T88" fmla="*/ 2147483647 w 43"/>
                  <a:gd name="T89" fmla="*/ 2147483647 h 70"/>
                  <a:gd name="T90" fmla="*/ 2147483647 w 43"/>
                  <a:gd name="T91" fmla="*/ 2147483647 h 70"/>
                  <a:gd name="T92" fmla="*/ 2147483647 w 43"/>
                  <a:gd name="T93" fmla="*/ 2147483647 h 70"/>
                  <a:gd name="T94" fmla="*/ 2147483647 w 43"/>
                  <a:gd name="T95" fmla="*/ 2147483647 h 70"/>
                  <a:gd name="T96" fmla="*/ 2147483647 w 43"/>
                  <a:gd name="T97" fmla="*/ 2147483647 h 70"/>
                  <a:gd name="T98" fmla="*/ 2147483647 w 43"/>
                  <a:gd name="T99" fmla="*/ 2147483647 h 70"/>
                  <a:gd name="T100" fmla="*/ 2147483647 w 43"/>
                  <a:gd name="T101" fmla="*/ 2147483647 h 70"/>
                  <a:gd name="T102" fmla="*/ 2147483647 w 43"/>
                  <a:gd name="T103" fmla="*/ 2147483647 h 70"/>
                  <a:gd name="T104" fmla="*/ 2147483647 w 43"/>
                  <a:gd name="T105" fmla="*/ 2147483647 h 70"/>
                  <a:gd name="T106" fmla="*/ 2147483647 w 43"/>
                  <a:gd name="T107" fmla="*/ 2147483647 h 70"/>
                  <a:gd name="T108" fmla="*/ 2147483647 w 43"/>
                  <a:gd name="T109" fmla="*/ 2147483647 h 70"/>
                  <a:gd name="T110" fmla="*/ 2147483647 w 43"/>
                  <a:gd name="T111" fmla="*/ 0 h 70"/>
                  <a:gd name="T112" fmla="*/ 2147483647 w 43"/>
                  <a:gd name="T113" fmla="*/ 0 h 70"/>
                  <a:gd name="T114" fmla="*/ 2147483647 w 43"/>
                  <a:gd name="T115" fmla="*/ 2147483647 h 70"/>
                  <a:gd name="T116" fmla="*/ 2147483647 w 43"/>
                  <a:gd name="T117" fmla="*/ 0 h 70"/>
                  <a:gd name="T118" fmla="*/ 2147483647 w 43"/>
                  <a:gd name="T119" fmla="*/ 2147483647 h 70"/>
                  <a:gd name="T120" fmla="*/ 2147483647 w 43"/>
                  <a:gd name="T121" fmla="*/ 2147483647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3" name="Freeform 79"/>
              <p:cNvSpPr/>
              <p:nvPr/>
            </p:nvSpPr>
            <p:spPr bwMode="auto">
              <a:xfrm>
                <a:off x="5125142" y="3649905"/>
                <a:ext cx="119008" cy="94991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2147483647 w 144"/>
                  <a:gd name="T39" fmla="*/ 2147483647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4" name="Freeform 80"/>
              <p:cNvSpPr/>
              <p:nvPr/>
            </p:nvSpPr>
            <p:spPr bwMode="auto">
              <a:xfrm>
                <a:off x="5125142" y="3649905"/>
                <a:ext cx="119008" cy="94991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5" name="Freeform 81"/>
              <p:cNvSpPr/>
              <p:nvPr/>
            </p:nvSpPr>
            <p:spPr bwMode="auto">
              <a:xfrm>
                <a:off x="5203808" y="3719280"/>
                <a:ext cx="15128" cy="4269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w 18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6" name="Freeform 82"/>
              <p:cNvSpPr/>
              <p:nvPr/>
            </p:nvSpPr>
            <p:spPr bwMode="auto">
              <a:xfrm>
                <a:off x="5203808" y="3719280"/>
                <a:ext cx="15128" cy="4269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7" name="Freeform 83"/>
              <p:cNvSpPr/>
              <p:nvPr/>
            </p:nvSpPr>
            <p:spPr bwMode="auto">
              <a:xfrm>
                <a:off x="5154389" y="3723549"/>
                <a:ext cx="64546" cy="88588"/>
              </a:xfrm>
              <a:custGeom>
                <a:avLst/>
                <a:gdLst>
                  <a:gd name="T0" fmla="*/ 2147483647 w 78"/>
                  <a:gd name="T1" fmla="*/ 2147483647 h 102"/>
                  <a:gd name="T2" fmla="*/ 2147483647 w 78"/>
                  <a:gd name="T3" fmla="*/ 0 h 102"/>
                  <a:gd name="T4" fmla="*/ 2147483647 w 78"/>
                  <a:gd name="T5" fmla="*/ 0 h 102"/>
                  <a:gd name="T6" fmla="*/ 2147483647 w 78"/>
                  <a:gd name="T7" fmla="*/ 0 h 102"/>
                  <a:gd name="T8" fmla="*/ 0 w 78"/>
                  <a:gd name="T9" fmla="*/ 2147483647 h 102"/>
                  <a:gd name="T10" fmla="*/ 2147483647 w 78"/>
                  <a:gd name="T11" fmla="*/ 2147483647 h 102"/>
                  <a:gd name="T12" fmla="*/ 0 w 78"/>
                  <a:gd name="T13" fmla="*/ 2147483647 h 102"/>
                  <a:gd name="T14" fmla="*/ 0 w 78"/>
                  <a:gd name="T15" fmla="*/ 2147483647 h 102"/>
                  <a:gd name="T16" fmla="*/ 2147483647 w 78"/>
                  <a:gd name="T17" fmla="*/ 2147483647 h 102"/>
                  <a:gd name="T18" fmla="*/ 2147483647 w 78"/>
                  <a:gd name="T19" fmla="*/ 2147483647 h 102"/>
                  <a:gd name="T20" fmla="*/ 2147483647 w 78"/>
                  <a:gd name="T21" fmla="*/ 2147483647 h 102"/>
                  <a:gd name="T22" fmla="*/ 2147483647 w 78"/>
                  <a:gd name="T23" fmla="*/ 2147483647 h 102"/>
                  <a:gd name="T24" fmla="*/ 2147483647 w 78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8" name="Freeform 84"/>
              <p:cNvSpPr/>
              <p:nvPr/>
            </p:nvSpPr>
            <p:spPr bwMode="auto">
              <a:xfrm>
                <a:off x="5250201" y="3655241"/>
                <a:ext cx="188597" cy="179310"/>
              </a:xfrm>
              <a:custGeom>
                <a:avLst/>
                <a:gdLst>
                  <a:gd name="T0" fmla="*/ 2147483647 w 228"/>
                  <a:gd name="T1" fmla="*/ 2147483647 h 205"/>
                  <a:gd name="T2" fmla="*/ 2147483647 w 228"/>
                  <a:gd name="T3" fmla="*/ 2147483647 h 205"/>
                  <a:gd name="T4" fmla="*/ 2147483647 w 228"/>
                  <a:gd name="T5" fmla="*/ 2147483647 h 205"/>
                  <a:gd name="T6" fmla="*/ 2147483647 w 228"/>
                  <a:gd name="T7" fmla="*/ 2147483647 h 205"/>
                  <a:gd name="T8" fmla="*/ 2147483647 w 228"/>
                  <a:gd name="T9" fmla="*/ 2147483647 h 205"/>
                  <a:gd name="T10" fmla="*/ 2147483647 w 228"/>
                  <a:gd name="T11" fmla="*/ 2147483647 h 205"/>
                  <a:gd name="T12" fmla="*/ 2147483647 w 228"/>
                  <a:gd name="T13" fmla="*/ 2147483647 h 205"/>
                  <a:gd name="T14" fmla="*/ 2147483647 w 228"/>
                  <a:gd name="T15" fmla="*/ 2147483647 h 205"/>
                  <a:gd name="T16" fmla="*/ 2147483647 w 228"/>
                  <a:gd name="T17" fmla="*/ 2147483647 h 205"/>
                  <a:gd name="T18" fmla="*/ 2147483647 w 228"/>
                  <a:gd name="T19" fmla="*/ 0 h 205"/>
                  <a:gd name="T20" fmla="*/ 2147483647 w 228"/>
                  <a:gd name="T21" fmla="*/ 2147483647 h 205"/>
                  <a:gd name="T22" fmla="*/ 2147483647 w 228"/>
                  <a:gd name="T23" fmla="*/ 2147483647 h 205"/>
                  <a:gd name="T24" fmla="*/ 2147483647 w 228"/>
                  <a:gd name="T25" fmla="*/ 2147483647 h 205"/>
                  <a:gd name="T26" fmla="*/ 2147483647 w 228"/>
                  <a:gd name="T27" fmla="*/ 2147483647 h 205"/>
                  <a:gd name="T28" fmla="*/ 2147483647 w 228"/>
                  <a:gd name="T29" fmla="*/ 2147483647 h 205"/>
                  <a:gd name="T30" fmla="*/ 2147483647 w 228"/>
                  <a:gd name="T31" fmla="*/ 2147483647 h 205"/>
                  <a:gd name="T32" fmla="*/ 2147483647 w 228"/>
                  <a:gd name="T33" fmla="*/ 2147483647 h 205"/>
                  <a:gd name="T34" fmla="*/ 2147483647 w 228"/>
                  <a:gd name="T35" fmla="*/ 2147483647 h 205"/>
                  <a:gd name="T36" fmla="*/ 2147483647 w 228"/>
                  <a:gd name="T37" fmla="*/ 2147483647 h 205"/>
                  <a:gd name="T38" fmla="*/ 0 w 228"/>
                  <a:gd name="T39" fmla="*/ 2147483647 h 205"/>
                  <a:gd name="T40" fmla="*/ 0 w 228"/>
                  <a:gd name="T41" fmla="*/ 2147483647 h 205"/>
                  <a:gd name="T42" fmla="*/ 2147483647 w 228"/>
                  <a:gd name="T43" fmla="*/ 2147483647 h 205"/>
                  <a:gd name="T44" fmla="*/ 2147483647 w 228"/>
                  <a:gd name="T45" fmla="*/ 2147483647 h 205"/>
                  <a:gd name="T46" fmla="*/ 2147483647 w 228"/>
                  <a:gd name="T47" fmla="*/ 2147483647 h 205"/>
                  <a:gd name="T48" fmla="*/ 2147483647 w 228"/>
                  <a:gd name="T49" fmla="*/ 2147483647 h 205"/>
                  <a:gd name="T50" fmla="*/ 2147483647 w 228"/>
                  <a:gd name="T51" fmla="*/ 2147483647 h 205"/>
                  <a:gd name="T52" fmla="*/ 2147483647 w 228"/>
                  <a:gd name="T53" fmla="*/ 2147483647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9" name="Freeform 85"/>
              <p:cNvSpPr/>
              <p:nvPr/>
            </p:nvSpPr>
            <p:spPr bwMode="auto">
              <a:xfrm>
                <a:off x="5433754" y="3723549"/>
                <a:ext cx="203725" cy="125944"/>
              </a:xfrm>
              <a:custGeom>
                <a:avLst/>
                <a:gdLst>
                  <a:gd name="T0" fmla="*/ 2147483647 w 246"/>
                  <a:gd name="T1" fmla="*/ 2147483647 h 144"/>
                  <a:gd name="T2" fmla="*/ 2147483647 w 246"/>
                  <a:gd name="T3" fmla="*/ 2147483647 h 144"/>
                  <a:gd name="T4" fmla="*/ 2147483647 w 246"/>
                  <a:gd name="T5" fmla="*/ 2147483647 h 144"/>
                  <a:gd name="T6" fmla="*/ 2147483647 w 246"/>
                  <a:gd name="T7" fmla="*/ 2147483647 h 144"/>
                  <a:gd name="T8" fmla="*/ 0 w 246"/>
                  <a:gd name="T9" fmla="*/ 2147483647 h 144"/>
                  <a:gd name="T10" fmla="*/ 2147483647 w 246"/>
                  <a:gd name="T11" fmla="*/ 2147483647 h 144"/>
                  <a:gd name="T12" fmla="*/ 2147483647 w 246"/>
                  <a:gd name="T13" fmla="*/ 2147483647 h 144"/>
                  <a:gd name="T14" fmla="*/ 2147483647 w 246"/>
                  <a:gd name="T15" fmla="*/ 2147483647 h 144"/>
                  <a:gd name="T16" fmla="*/ 2147483647 w 246"/>
                  <a:gd name="T17" fmla="*/ 2147483647 h 144"/>
                  <a:gd name="T18" fmla="*/ 2147483647 w 246"/>
                  <a:gd name="T19" fmla="*/ 2147483647 h 144"/>
                  <a:gd name="T20" fmla="*/ 2147483647 w 246"/>
                  <a:gd name="T21" fmla="*/ 2147483647 h 144"/>
                  <a:gd name="T22" fmla="*/ 2147483647 w 246"/>
                  <a:gd name="T23" fmla="*/ 2147483647 h 144"/>
                  <a:gd name="T24" fmla="*/ 2147483647 w 246"/>
                  <a:gd name="T25" fmla="*/ 2147483647 h 144"/>
                  <a:gd name="T26" fmla="*/ 2147483647 w 246"/>
                  <a:gd name="T27" fmla="*/ 2147483647 h 144"/>
                  <a:gd name="T28" fmla="*/ 2147483647 w 246"/>
                  <a:gd name="T29" fmla="*/ 2147483647 h 144"/>
                  <a:gd name="T30" fmla="*/ 2147483647 w 246"/>
                  <a:gd name="T31" fmla="*/ 2147483647 h 144"/>
                  <a:gd name="T32" fmla="*/ 2147483647 w 246"/>
                  <a:gd name="T33" fmla="*/ 2147483647 h 144"/>
                  <a:gd name="T34" fmla="*/ 2147483647 w 246"/>
                  <a:gd name="T35" fmla="*/ 2147483647 h 144"/>
                  <a:gd name="T36" fmla="*/ 2147483647 w 246"/>
                  <a:gd name="T37" fmla="*/ 2147483647 h 144"/>
                  <a:gd name="T38" fmla="*/ 2147483647 w 246"/>
                  <a:gd name="T39" fmla="*/ 0 h 144"/>
                  <a:gd name="T40" fmla="*/ 2147483647 w 246"/>
                  <a:gd name="T41" fmla="*/ 2147483647 h 144"/>
                  <a:gd name="T42" fmla="*/ 2147483647 w 246"/>
                  <a:gd name="T43" fmla="*/ 2147483647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0" name="Freeform 86"/>
              <p:cNvSpPr/>
              <p:nvPr/>
            </p:nvSpPr>
            <p:spPr bwMode="auto">
              <a:xfrm>
                <a:off x="5374251" y="3839887"/>
                <a:ext cx="124050" cy="156895"/>
              </a:xfrm>
              <a:custGeom>
                <a:avLst/>
                <a:gdLst>
                  <a:gd name="T0" fmla="*/ 2147483647 w 150"/>
                  <a:gd name="T1" fmla="*/ 2147483647 h 180"/>
                  <a:gd name="T2" fmla="*/ 2147483647 w 150"/>
                  <a:gd name="T3" fmla="*/ 2147483647 h 180"/>
                  <a:gd name="T4" fmla="*/ 2147483647 w 150"/>
                  <a:gd name="T5" fmla="*/ 2147483647 h 180"/>
                  <a:gd name="T6" fmla="*/ 2147483647 w 150"/>
                  <a:gd name="T7" fmla="*/ 2147483647 h 180"/>
                  <a:gd name="T8" fmla="*/ 2147483647 w 150"/>
                  <a:gd name="T9" fmla="*/ 2147483647 h 180"/>
                  <a:gd name="T10" fmla="*/ 2147483647 w 150"/>
                  <a:gd name="T11" fmla="*/ 0 h 180"/>
                  <a:gd name="T12" fmla="*/ 2147483647 w 150"/>
                  <a:gd name="T13" fmla="*/ 0 h 180"/>
                  <a:gd name="T14" fmla="*/ 2147483647 w 150"/>
                  <a:gd name="T15" fmla="*/ 2147483647 h 180"/>
                  <a:gd name="T16" fmla="*/ 2147483647 w 150"/>
                  <a:gd name="T17" fmla="*/ 2147483647 h 180"/>
                  <a:gd name="T18" fmla="*/ 2147483647 w 150"/>
                  <a:gd name="T19" fmla="*/ 2147483647 h 180"/>
                  <a:gd name="T20" fmla="*/ 2147483647 w 150"/>
                  <a:gd name="T21" fmla="*/ 2147483647 h 180"/>
                  <a:gd name="T22" fmla="*/ 2147483647 w 150"/>
                  <a:gd name="T23" fmla="*/ 2147483647 h 180"/>
                  <a:gd name="T24" fmla="*/ 2147483647 w 150"/>
                  <a:gd name="T25" fmla="*/ 2147483647 h 180"/>
                  <a:gd name="T26" fmla="*/ 2147483647 w 150"/>
                  <a:gd name="T27" fmla="*/ 2147483647 h 180"/>
                  <a:gd name="T28" fmla="*/ 2147483647 w 150"/>
                  <a:gd name="T29" fmla="*/ 2147483647 h 180"/>
                  <a:gd name="T30" fmla="*/ 2147483647 w 150"/>
                  <a:gd name="T31" fmla="*/ 2147483647 h 180"/>
                  <a:gd name="T32" fmla="*/ 2147483647 w 150"/>
                  <a:gd name="T33" fmla="*/ 2147483647 h 180"/>
                  <a:gd name="T34" fmla="*/ 0 w 150"/>
                  <a:gd name="T35" fmla="*/ 2147483647 h 180"/>
                  <a:gd name="T36" fmla="*/ 2147483647 w 150"/>
                  <a:gd name="T37" fmla="*/ 2147483647 h 180"/>
                  <a:gd name="T38" fmla="*/ 2147483647 w 150"/>
                  <a:gd name="T39" fmla="*/ 2147483647 h 180"/>
                  <a:gd name="T40" fmla="*/ 2147483647 w 150"/>
                  <a:gd name="T41" fmla="*/ 2147483647 h 180"/>
                  <a:gd name="T42" fmla="*/ 2147483647 w 15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1" name="Freeform 87"/>
              <p:cNvSpPr/>
              <p:nvPr/>
            </p:nvSpPr>
            <p:spPr bwMode="auto">
              <a:xfrm>
                <a:off x="5349037" y="3871907"/>
                <a:ext cx="74632" cy="87520"/>
              </a:xfrm>
              <a:custGeom>
                <a:avLst/>
                <a:gdLst>
                  <a:gd name="T0" fmla="*/ 2147483647 w 90"/>
                  <a:gd name="T1" fmla="*/ 2147483647 h 102"/>
                  <a:gd name="T2" fmla="*/ 2147483647 w 90"/>
                  <a:gd name="T3" fmla="*/ 2147483647 h 102"/>
                  <a:gd name="T4" fmla="*/ 2147483647 w 90"/>
                  <a:gd name="T5" fmla="*/ 2147483647 h 102"/>
                  <a:gd name="T6" fmla="*/ 2147483647 w 90"/>
                  <a:gd name="T7" fmla="*/ 2147483647 h 102"/>
                  <a:gd name="T8" fmla="*/ 2147483647 w 90"/>
                  <a:gd name="T9" fmla="*/ 2147483647 h 102"/>
                  <a:gd name="T10" fmla="*/ 2147483647 w 90"/>
                  <a:gd name="T11" fmla="*/ 0 h 102"/>
                  <a:gd name="T12" fmla="*/ 2147483647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7 h 102"/>
                  <a:gd name="T18" fmla="*/ 0 w 90"/>
                  <a:gd name="T19" fmla="*/ 2147483647 h 102"/>
                  <a:gd name="T20" fmla="*/ 2147483647 w 90"/>
                  <a:gd name="T21" fmla="*/ 2147483647 h 102"/>
                  <a:gd name="T22" fmla="*/ 2147483647 w 90"/>
                  <a:gd name="T23" fmla="*/ 2147483647 h 102"/>
                  <a:gd name="T24" fmla="*/ 2147483647 w 90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2" name="Freeform 88"/>
              <p:cNvSpPr/>
              <p:nvPr/>
            </p:nvSpPr>
            <p:spPr bwMode="auto">
              <a:xfrm>
                <a:off x="5328867" y="3697934"/>
                <a:ext cx="119008" cy="173973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2147483647 w 144"/>
                  <a:gd name="T43" fmla="*/ 2147483647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3" name="Freeform 89"/>
              <p:cNvSpPr/>
              <p:nvPr/>
            </p:nvSpPr>
            <p:spPr bwMode="auto">
              <a:xfrm>
                <a:off x="5328867" y="3697934"/>
                <a:ext cx="119008" cy="173973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4" name="Freeform 90"/>
              <p:cNvSpPr/>
              <p:nvPr/>
            </p:nvSpPr>
            <p:spPr bwMode="auto">
              <a:xfrm>
                <a:off x="5218936" y="3691530"/>
                <a:ext cx="40341" cy="105665"/>
              </a:xfrm>
              <a:custGeom>
                <a:avLst/>
                <a:gdLst>
                  <a:gd name="T0" fmla="*/ 2147483647 w 48"/>
                  <a:gd name="T1" fmla="*/ 2147483647 h 120"/>
                  <a:gd name="T2" fmla="*/ 2147483647 w 48"/>
                  <a:gd name="T3" fmla="*/ 2147483647 h 120"/>
                  <a:gd name="T4" fmla="*/ 2147483647 w 48"/>
                  <a:gd name="T5" fmla="*/ 2147483647 h 120"/>
                  <a:gd name="T6" fmla="*/ 2147483647 w 48"/>
                  <a:gd name="T7" fmla="*/ 2147483647 h 120"/>
                  <a:gd name="T8" fmla="*/ 2147483647 w 48"/>
                  <a:gd name="T9" fmla="*/ 0 h 120"/>
                  <a:gd name="T10" fmla="*/ 2147483647 w 48"/>
                  <a:gd name="T11" fmla="*/ 2147483647 h 120"/>
                  <a:gd name="T12" fmla="*/ 2147483647 w 48"/>
                  <a:gd name="T13" fmla="*/ 2147483647 h 120"/>
                  <a:gd name="T14" fmla="*/ 0 w 48"/>
                  <a:gd name="T15" fmla="*/ 2147483647 h 120"/>
                  <a:gd name="T16" fmla="*/ 0 w 48"/>
                  <a:gd name="T17" fmla="*/ 2147483647 h 120"/>
                  <a:gd name="T18" fmla="*/ 2147483647 w 48"/>
                  <a:gd name="T19" fmla="*/ 2147483647 h 120"/>
                  <a:gd name="T20" fmla="*/ 2147483647 w 48"/>
                  <a:gd name="T21" fmla="*/ 2147483647 h 120"/>
                  <a:gd name="T22" fmla="*/ 2147483647 w 48"/>
                  <a:gd name="T23" fmla="*/ 2147483647 h 120"/>
                  <a:gd name="T24" fmla="*/ 2147483647 w 48"/>
                  <a:gd name="T25" fmla="*/ 2147483647 h 120"/>
                  <a:gd name="T26" fmla="*/ 2147483647 w 48"/>
                  <a:gd name="T27" fmla="*/ 2147483647 h 120"/>
                  <a:gd name="T28" fmla="*/ 2147483647 w 48"/>
                  <a:gd name="T29" fmla="*/ 2147483647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5" name="Freeform 91"/>
              <p:cNvSpPr/>
              <p:nvPr/>
            </p:nvSpPr>
            <p:spPr bwMode="auto">
              <a:xfrm>
                <a:off x="5203808" y="3719280"/>
                <a:ext cx="35299" cy="83250"/>
              </a:xfrm>
              <a:custGeom>
                <a:avLst/>
                <a:gdLst>
                  <a:gd name="T0" fmla="*/ 2147483647 w 42"/>
                  <a:gd name="T1" fmla="*/ 2147483647 h 96"/>
                  <a:gd name="T2" fmla="*/ 2147483647 w 42"/>
                  <a:gd name="T3" fmla="*/ 0 h 96"/>
                  <a:gd name="T4" fmla="*/ 2147483647 w 42"/>
                  <a:gd name="T5" fmla="*/ 2147483647 h 96"/>
                  <a:gd name="T6" fmla="*/ 0 w 42"/>
                  <a:gd name="T7" fmla="*/ 2147483647 h 96"/>
                  <a:gd name="T8" fmla="*/ 0 w 42"/>
                  <a:gd name="T9" fmla="*/ 2147483647 h 96"/>
                  <a:gd name="T10" fmla="*/ 0 w 42"/>
                  <a:gd name="T11" fmla="*/ 2147483647 h 96"/>
                  <a:gd name="T12" fmla="*/ 2147483647 w 42"/>
                  <a:gd name="T13" fmla="*/ 2147483647 h 96"/>
                  <a:gd name="T14" fmla="*/ 2147483647 w 42"/>
                  <a:gd name="T15" fmla="*/ 2147483647 h 96"/>
                  <a:gd name="T16" fmla="*/ 2147483647 w 42"/>
                  <a:gd name="T17" fmla="*/ 2147483647 h 96"/>
                  <a:gd name="T18" fmla="*/ 2147483647 w 42"/>
                  <a:gd name="T19" fmla="*/ 2147483647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6" name="Freeform 92"/>
              <p:cNvSpPr/>
              <p:nvPr/>
            </p:nvSpPr>
            <p:spPr bwMode="auto">
              <a:xfrm>
                <a:off x="5389379" y="4186765"/>
                <a:ext cx="203725" cy="218800"/>
              </a:xfrm>
              <a:custGeom>
                <a:avLst/>
                <a:gdLst>
                  <a:gd name="T0" fmla="*/ 2147483647 w 246"/>
                  <a:gd name="T1" fmla="*/ 2147483647 h 252"/>
                  <a:gd name="T2" fmla="*/ 2147483647 w 246"/>
                  <a:gd name="T3" fmla="*/ 2147483647 h 252"/>
                  <a:gd name="T4" fmla="*/ 2147483647 w 246"/>
                  <a:gd name="T5" fmla="*/ 2147483647 h 252"/>
                  <a:gd name="T6" fmla="*/ 2147483647 w 246"/>
                  <a:gd name="T7" fmla="*/ 2147483647 h 252"/>
                  <a:gd name="T8" fmla="*/ 2147483647 w 246"/>
                  <a:gd name="T9" fmla="*/ 2147483647 h 252"/>
                  <a:gd name="T10" fmla="*/ 2147483647 w 246"/>
                  <a:gd name="T11" fmla="*/ 2147483647 h 252"/>
                  <a:gd name="T12" fmla="*/ 2147483647 w 246"/>
                  <a:gd name="T13" fmla="*/ 2147483647 h 252"/>
                  <a:gd name="T14" fmla="*/ 2147483647 w 246"/>
                  <a:gd name="T15" fmla="*/ 2147483647 h 252"/>
                  <a:gd name="T16" fmla="*/ 2147483647 w 246"/>
                  <a:gd name="T17" fmla="*/ 2147483647 h 252"/>
                  <a:gd name="T18" fmla="*/ 2147483647 w 246"/>
                  <a:gd name="T19" fmla="*/ 2147483647 h 252"/>
                  <a:gd name="T20" fmla="*/ 2147483647 w 246"/>
                  <a:gd name="T21" fmla="*/ 2147483647 h 252"/>
                  <a:gd name="T22" fmla="*/ 2147483647 w 246"/>
                  <a:gd name="T23" fmla="*/ 2147483647 h 252"/>
                  <a:gd name="T24" fmla="*/ 2147483647 w 246"/>
                  <a:gd name="T25" fmla="*/ 2147483647 h 252"/>
                  <a:gd name="T26" fmla="*/ 2147483647 w 246"/>
                  <a:gd name="T27" fmla="*/ 2147483647 h 252"/>
                  <a:gd name="T28" fmla="*/ 2147483647 w 246"/>
                  <a:gd name="T29" fmla="*/ 2147483647 h 252"/>
                  <a:gd name="T30" fmla="*/ 2147483647 w 246"/>
                  <a:gd name="T31" fmla="*/ 2147483647 h 252"/>
                  <a:gd name="T32" fmla="*/ 2147483647 w 246"/>
                  <a:gd name="T33" fmla="*/ 2147483647 h 252"/>
                  <a:gd name="T34" fmla="*/ 2147483647 w 246"/>
                  <a:gd name="T35" fmla="*/ 2147483647 h 252"/>
                  <a:gd name="T36" fmla="*/ 2147483647 w 246"/>
                  <a:gd name="T37" fmla="*/ 2147483647 h 252"/>
                  <a:gd name="T38" fmla="*/ 2147483647 w 246"/>
                  <a:gd name="T39" fmla="*/ 0 h 252"/>
                  <a:gd name="T40" fmla="*/ 2147483647 w 246"/>
                  <a:gd name="T41" fmla="*/ 2147483647 h 252"/>
                  <a:gd name="T42" fmla="*/ 0 w 246"/>
                  <a:gd name="T43" fmla="*/ 2147483647 h 252"/>
                  <a:gd name="T44" fmla="*/ 2147483647 w 246"/>
                  <a:gd name="T45" fmla="*/ 2147483647 h 252"/>
                  <a:gd name="T46" fmla="*/ 2147483647 w 246"/>
                  <a:gd name="T47" fmla="*/ 2147483647 h 252"/>
                  <a:gd name="T48" fmla="*/ 2147483647 w 246"/>
                  <a:gd name="T49" fmla="*/ 2147483647 h 252"/>
                  <a:gd name="T50" fmla="*/ 2147483647 w 246"/>
                  <a:gd name="T51" fmla="*/ 2147483647 h 252"/>
                  <a:gd name="T52" fmla="*/ 2147483647 w 246"/>
                  <a:gd name="T53" fmla="*/ 2147483647 h 252"/>
                  <a:gd name="T54" fmla="*/ 2147483647 w 246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7" name="Freeform 93"/>
              <p:cNvSpPr/>
              <p:nvPr/>
            </p:nvSpPr>
            <p:spPr bwMode="auto">
              <a:xfrm>
                <a:off x="5218936" y="3586932"/>
                <a:ext cx="50427" cy="62971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Group 94"/>
            <p:cNvGrpSpPr/>
            <p:nvPr/>
          </p:nvGrpSpPr>
          <p:grpSpPr>
            <a:xfrm>
              <a:off x="4098642" y="4184891"/>
              <a:ext cx="958240" cy="1621652"/>
              <a:chOff x="3849341" y="3706472"/>
              <a:chExt cx="691858" cy="1170848"/>
            </a:xfrm>
            <a:grpFill/>
          </p:grpSpPr>
          <p:sp>
            <p:nvSpPr>
              <p:cNvPr id="104" name="Freeform 95"/>
              <p:cNvSpPr/>
              <p:nvPr/>
            </p:nvSpPr>
            <p:spPr bwMode="auto">
              <a:xfrm>
                <a:off x="3888674" y="3706472"/>
                <a:ext cx="184562" cy="214531"/>
              </a:xfrm>
              <a:custGeom>
                <a:avLst/>
                <a:gdLst>
                  <a:gd name="T0" fmla="*/ 2147483647 w 37"/>
                  <a:gd name="T1" fmla="*/ 2147483647 h 41"/>
                  <a:gd name="T2" fmla="*/ 2147483647 w 37"/>
                  <a:gd name="T3" fmla="*/ 2147483647 h 41"/>
                  <a:gd name="T4" fmla="*/ 2147483647 w 37"/>
                  <a:gd name="T5" fmla="*/ 2147483647 h 41"/>
                  <a:gd name="T6" fmla="*/ 2147483647 w 37"/>
                  <a:gd name="T7" fmla="*/ 2147483647 h 41"/>
                  <a:gd name="T8" fmla="*/ 2147483647 w 37"/>
                  <a:gd name="T9" fmla="*/ 2147483647 h 41"/>
                  <a:gd name="T10" fmla="*/ 2147483647 w 37"/>
                  <a:gd name="T11" fmla="*/ 2147483647 h 41"/>
                  <a:gd name="T12" fmla="*/ 2147483647 w 37"/>
                  <a:gd name="T13" fmla="*/ 2147483647 h 41"/>
                  <a:gd name="T14" fmla="*/ 2147483647 w 37"/>
                  <a:gd name="T15" fmla="*/ 2147483647 h 41"/>
                  <a:gd name="T16" fmla="*/ 2147483647 w 37"/>
                  <a:gd name="T17" fmla="*/ 2147483647 h 41"/>
                  <a:gd name="T18" fmla="*/ 2147483647 w 37"/>
                  <a:gd name="T19" fmla="*/ 2147483647 h 41"/>
                  <a:gd name="T20" fmla="*/ 2147483647 w 37"/>
                  <a:gd name="T21" fmla="*/ 0 h 41"/>
                  <a:gd name="T22" fmla="*/ 2147483647 w 37"/>
                  <a:gd name="T23" fmla="*/ 2147483647 h 41"/>
                  <a:gd name="T24" fmla="*/ 2147483647 w 37"/>
                  <a:gd name="T25" fmla="*/ 2147483647 h 41"/>
                  <a:gd name="T26" fmla="*/ 2147483647 w 37"/>
                  <a:gd name="T27" fmla="*/ 2147483647 h 41"/>
                  <a:gd name="T28" fmla="*/ 2147483647 w 37"/>
                  <a:gd name="T29" fmla="*/ 2147483647 h 41"/>
                  <a:gd name="T30" fmla="*/ 2147483647 w 37"/>
                  <a:gd name="T31" fmla="*/ 2147483647 h 41"/>
                  <a:gd name="T32" fmla="*/ 2147483647 w 37"/>
                  <a:gd name="T33" fmla="*/ 2147483647 h 41"/>
                  <a:gd name="T34" fmla="*/ 2147483647 w 37"/>
                  <a:gd name="T35" fmla="*/ 2147483647 h 41"/>
                  <a:gd name="T36" fmla="*/ 2147483647 w 37"/>
                  <a:gd name="T37" fmla="*/ 2147483647 h 41"/>
                  <a:gd name="T38" fmla="*/ 2147483647 w 37"/>
                  <a:gd name="T39" fmla="*/ 2147483647 h 41"/>
                  <a:gd name="T40" fmla="*/ 2147483647 w 37"/>
                  <a:gd name="T41" fmla="*/ 2147483647 h 41"/>
                  <a:gd name="T42" fmla="*/ 2147483647 w 37"/>
                  <a:gd name="T43" fmla="*/ 2147483647 h 41"/>
                  <a:gd name="T44" fmla="*/ 0 w 37"/>
                  <a:gd name="T45" fmla="*/ 2147483647 h 41"/>
                  <a:gd name="T46" fmla="*/ 2147483647 w 37"/>
                  <a:gd name="T47" fmla="*/ 2147483647 h 41"/>
                  <a:gd name="T48" fmla="*/ 2147483647 w 37"/>
                  <a:gd name="T49" fmla="*/ 2147483647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7" h="41">
                    <a:moveTo>
                      <a:pt x="37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12" y="41"/>
                      <a:pt x="12" y="41"/>
                      <a:pt x="12" y="4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5" name="Freeform 96"/>
              <p:cNvSpPr/>
              <p:nvPr/>
            </p:nvSpPr>
            <p:spPr bwMode="auto">
              <a:xfrm>
                <a:off x="4197287" y="4383152"/>
                <a:ext cx="80683" cy="112069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0 h 114"/>
                  <a:gd name="T6" fmla="*/ 2147483647 w 102"/>
                  <a:gd name="T7" fmla="*/ 2147483647 h 114"/>
                  <a:gd name="T8" fmla="*/ 0 w 102"/>
                  <a:gd name="T9" fmla="*/ 2147483647 h 114"/>
                  <a:gd name="T10" fmla="*/ 0 w 102"/>
                  <a:gd name="T11" fmla="*/ 2147483647 h 114"/>
                  <a:gd name="T12" fmla="*/ 2147483647 w 102"/>
                  <a:gd name="T13" fmla="*/ 2147483647 h 114"/>
                  <a:gd name="T14" fmla="*/ 2147483647 w 102"/>
                  <a:gd name="T15" fmla="*/ 2147483647 h 114"/>
                  <a:gd name="T16" fmla="*/ 2147483647 w 102"/>
                  <a:gd name="T17" fmla="*/ 2147483647 h 114"/>
                  <a:gd name="T18" fmla="*/ 2147483647 w 102"/>
                  <a:gd name="T19" fmla="*/ 2147483647 h 114"/>
                  <a:gd name="T20" fmla="*/ 2147483647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6" name="Freeform 97"/>
              <p:cNvSpPr/>
              <p:nvPr/>
            </p:nvSpPr>
            <p:spPr bwMode="auto">
              <a:xfrm>
                <a:off x="3849341" y="3918869"/>
                <a:ext cx="203725" cy="263627"/>
              </a:xfrm>
              <a:custGeom>
                <a:avLst/>
                <a:gdLst>
                  <a:gd name="T0" fmla="*/ 2147483647 w 240"/>
                  <a:gd name="T1" fmla="*/ 2147483647 h 337"/>
                  <a:gd name="T2" fmla="*/ 2147483647 w 240"/>
                  <a:gd name="T3" fmla="*/ 2147483647 h 337"/>
                  <a:gd name="T4" fmla="*/ 2147483647 w 240"/>
                  <a:gd name="T5" fmla="*/ 2147483647 h 337"/>
                  <a:gd name="T6" fmla="*/ 2147483647 w 240"/>
                  <a:gd name="T7" fmla="*/ 2147483647 h 337"/>
                  <a:gd name="T8" fmla="*/ 2147483647 w 240"/>
                  <a:gd name="T9" fmla="*/ 2147483647 h 337"/>
                  <a:gd name="T10" fmla="*/ 2147483647 w 240"/>
                  <a:gd name="T11" fmla="*/ 2147483647 h 337"/>
                  <a:gd name="T12" fmla="*/ 2147483647 w 240"/>
                  <a:gd name="T13" fmla="*/ 2147483647 h 337"/>
                  <a:gd name="T14" fmla="*/ 2147483647 w 240"/>
                  <a:gd name="T15" fmla="*/ 2147483647 h 337"/>
                  <a:gd name="T16" fmla="*/ 2147483647 w 240"/>
                  <a:gd name="T17" fmla="*/ 2147483647 h 337"/>
                  <a:gd name="T18" fmla="*/ 2147483647 w 240"/>
                  <a:gd name="T19" fmla="*/ 2147483647 h 337"/>
                  <a:gd name="T20" fmla="*/ 2147483647 w 240"/>
                  <a:gd name="T21" fmla="*/ 2147483647 h 337"/>
                  <a:gd name="T22" fmla="*/ 2147483647 w 240"/>
                  <a:gd name="T23" fmla="*/ 2147483647 h 337"/>
                  <a:gd name="T24" fmla="*/ 2147483647 w 240"/>
                  <a:gd name="T25" fmla="*/ 2147483647 h 337"/>
                  <a:gd name="T26" fmla="*/ 2147483647 w 240"/>
                  <a:gd name="T27" fmla="*/ 0 h 337"/>
                  <a:gd name="T28" fmla="*/ 2147483647 w 240"/>
                  <a:gd name="T29" fmla="*/ 0 h 337"/>
                  <a:gd name="T30" fmla="*/ 2147483647 w 240"/>
                  <a:gd name="T31" fmla="*/ 2147483647 h 337"/>
                  <a:gd name="T32" fmla="*/ 2147483647 w 240"/>
                  <a:gd name="T33" fmla="*/ 2147483647 h 337"/>
                  <a:gd name="T34" fmla="*/ 2147483647 w 240"/>
                  <a:gd name="T35" fmla="*/ 2147483647 h 337"/>
                  <a:gd name="T36" fmla="*/ 2147483647 w 240"/>
                  <a:gd name="T37" fmla="*/ 2147483647 h 337"/>
                  <a:gd name="T38" fmla="*/ 2147483647 w 240"/>
                  <a:gd name="T39" fmla="*/ 2147483647 h 337"/>
                  <a:gd name="T40" fmla="*/ 2147483647 w 240"/>
                  <a:gd name="T41" fmla="*/ 2147483647 h 337"/>
                  <a:gd name="T42" fmla="*/ 0 w 240"/>
                  <a:gd name="T43" fmla="*/ 2147483647 h 337"/>
                  <a:gd name="T44" fmla="*/ 2147483647 w 240"/>
                  <a:gd name="T45" fmla="*/ 2147483647 h 337"/>
                  <a:gd name="T46" fmla="*/ 2147483647 w 240"/>
                  <a:gd name="T47" fmla="*/ 2147483647 h 337"/>
                  <a:gd name="T48" fmla="*/ 2147483647 w 240"/>
                  <a:gd name="T49" fmla="*/ 2147483647 h 337"/>
                  <a:gd name="T50" fmla="*/ 2147483647 w 240"/>
                  <a:gd name="T51" fmla="*/ 2147483647 h 337"/>
                  <a:gd name="T52" fmla="*/ 2147483647 w 240"/>
                  <a:gd name="T53" fmla="*/ 2147483647 h 337"/>
                  <a:gd name="T54" fmla="*/ 2147483647 w 240"/>
                  <a:gd name="T55" fmla="*/ 2147483647 h 337"/>
                  <a:gd name="T56" fmla="*/ 2147483647 w 240"/>
                  <a:gd name="T57" fmla="*/ 2147483647 h 337"/>
                  <a:gd name="T58" fmla="*/ 2147483647 w 240"/>
                  <a:gd name="T59" fmla="*/ 2147483647 h 337"/>
                  <a:gd name="T60" fmla="*/ 2147483647 w 240"/>
                  <a:gd name="T61" fmla="*/ 2147483647 h 337"/>
                  <a:gd name="T62" fmla="*/ 2147483647 w 240"/>
                  <a:gd name="T63" fmla="*/ 2147483647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7" name="Freeform 98"/>
              <p:cNvSpPr/>
              <p:nvPr/>
            </p:nvSpPr>
            <p:spPr bwMode="auto">
              <a:xfrm>
                <a:off x="3979443" y="3835618"/>
                <a:ext cx="561756" cy="612640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1978554233 h 10000"/>
                  <a:gd name="T28" fmla="*/ 2147483647 w 10000"/>
                  <a:gd name="T29" fmla="*/ 1571492712 h 10000"/>
                  <a:gd name="T30" fmla="*/ 2147483647 w 10000"/>
                  <a:gd name="T31" fmla="*/ 1454980750 h 10000"/>
                  <a:gd name="T32" fmla="*/ 2147483647 w 10000"/>
                  <a:gd name="T33" fmla="*/ 1106175301 h 10000"/>
                  <a:gd name="T34" fmla="*/ 2147483647 w 10000"/>
                  <a:gd name="T35" fmla="*/ 640102212 h 10000"/>
                  <a:gd name="T36" fmla="*/ 2147483647 w 10000"/>
                  <a:gd name="T37" fmla="*/ 174776418 h 10000"/>
                  <a:gd name="T38" fmla="*/ 2147483647 w 10000"/>
                  <a:gd name="T39" fmla="*/ 640102212 h 10000"/>
                  <a:gd name="T40" fmla="*/ 2147483647 w 10000"/>
                  <a:gd name="T41" fmla="*/ 581837847 h 10000"/>
                  <a:gd name="T42" fmla="*/ 2147483647 w 10000"/>
                  <a:gd name="T43" fmla="*/ 640102212 h 10000"/>
                  <a:gd name="T44" fmla="*/ 2147483647 w 10000"/>
                  <a:gd name="T45" fmla="*/ 756622557 h 10000"/>
                  <a:gd name="T46" fmla="*/ 2147483647 w 10000"/>
                  <a:gd name="T47" fmla="*/ 233040691 h 10000"/>
                  <a:gd name="T48" fmla="*/ 2147483647 w 10000"/>
                  <a:gd name="T49" fmla="*/ 0 h 10000"/>
                  <a:gd name="T50" fmla="*/ 1983523268 w 10000"/>
                  <a:gd name="T51" fmla="*/ 233040691 h 10000"/>
                  <a:gd name="T52" fmla="*/ 1700062263 w 10000"/>
                  <a:gd name="T53" fmla="*/ 523581775 h 10000"/>
                  <a:gd name="T54" fmla="*/ 1246527822 w 10000"/>
                  <a:gd name="T55" fmla="*/ 873134519 h 10000"/>
                  <a:gd name="T56" fmla="*/ 623607879 w 10000"/>
                  <a:gd name="T57" fmla="*/ 814878538 h 10000"/>
                  <a:gd name="T58" fmla="*/ 566914139 w 10000"/>
                  <a:gd name="T59" fmla="*/ 1746277422 h 10000"/>
                  <a:gd name="T60" fmla="*/ 396840702 w 10000"/>
                  <a:gd name="T61" fmla="*/ 1804533494 h 10000"/>
                  <a:gd name="T62" fmla="*/ 0 w 10000"/>
                  <a:gd name="T63" fmla="*/ 2147483647 h 10000"/>
                  <a:gd name="T64" fmla="*/ 226767265 w 10000"/>
                  <a:gd name="T65" fmla="*/ 2147483647 h 10000"/>
                  <a:gd name="T66" fmla="*/ 566914139 w 10000"/>
                  <a:gd name="T67" fmla="*/ 2147483647 h 10000"/>
                  <a:gd name="T68" fmla="*/ 680301707 w 10000"/>
                  <a:gd name="T69" fmla="*/ 2147483647 h 10000"/>
                  <a:gd name="T70" fmla="*/ 975514221 w 10000"/>
                  <a:gd name="T71" fmla="*/ 2147483647 h 10000"/>
                  <a:gd name="T72" fmla="*/ 1292157988 w 10000"/>
                  <a:gd name="T73" fmla="*/ 2147483647 h 10000"/>
                  <a:gd name="T74" fmla="*/ 1529988738 w 10000"/>
                  <a:gd name="T75" fmla="*/ 2147483647 h 10000"/>
                  <a:gd name="T76" fmla="*/ 2147483647 w 10000"/>
                  <a:gd name="T77" fmla="*/ 2147483647 h 10000"/>
                  <a:gd name="T78" fmla="*/ 2147483647 w 10000"/>
                  <a:gd name="T79" fmla="*/ 2147483647 h 10000"/>
                  <a:gd name="T80" fmla="*/ 2147483647 w 10000"/>
                  <a:gd name="T81" fmla="*/ 2147483647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8" name="Freeform 99"/>
              <p:cNvSpPr/>
              <p:nvPr/>
            </p:nvSpPr>
            <p:spPr bwMode="auto">
              <a:xfrm>
                <a:off x="3971374" y="4240131"/>
                <a:ext cx="300544" cy="637189"/>
              </a:xfrm>
              <a:custGeom>
                <a:avLst/>
                <a:gdLst>
                  <a:gd name="T0" fmla="*/ 2147483647 w 10000"/>
                  <a:gd name="T1" fmla="*/ 2147483647 h 10001"/>
                  <a:gd name="T2" fmla="*/ 2147483647 w 10000"/>
                  <a:gd name="T3" fmla="*/ 2147483647 h 10001"/>
                  <a:gd name="T4" fmla="*/ 2147483647 w 10000"/>
                  <a:gd name="T5" fmla="*/ 2147483647 h 10001"/>
                  <a:gd name="T6" fmla="*/ 2147483647 w 10000"/>
                  <a:gd name="T7" fmla="*/ 2147483647 h 10001"/>
                  <a:gd name="T8" fmla="*/ 2147483647 w 10000"/>
                  <a:gd name="T9" fmla="*/ 2147483647 h 10001"/>
                  <a:gd name="T10" fmla="*/ 2147483647 w 10000"/>
                  <a:gd name="T11" fmla="*/ 2147483647 h 10001"/>
                  <a:gd name="T12" fmla="*/ 2147483647 w 10000"/>
                  <a:gd name="T13" fmla="*/ 2147483647 h 10001"/>
                  <a:gd name="T14" fmla="*/ 2147483647 w 10000"/>
                  <a:gd name="T15" fmla="*/ 2147483647 h 10001"/>
                  <a:gd name="T16" fmla="*/ 2147483647 w 10000"/>
                  <a:gd name="T17" fmla="*/ 2147483647 h 10001"/>
                  <a:gd name="T18" fmla="*/ 2147483647 w 10000"/>
                  <a:gd name="T19" fmla="*/ 2147483647 h 10001"/>
                  <a:gd name="T20" fmla="*/ 2147483647 w 10000"/>
                  <a:gd name="T21" fmla="*/ 2147483647 h 10001"/>
                  <a:gd name="T22" fmla="*/ 2147483647 w 10000"/>
                  <a:gd name="T23" fmla="*/ 2147483647 h 10001"/>
                  <a:gd name="T24" fmla="*/ 2147483647 w 10000"/>
                  <a:gd name="T25" fmla="*/ 2147483647 h 10001"/>
                  <a:gd name="T26" fmla="*/ 2147483647 w 10000"/>
                  <a:gd name="T27" fmla="*/ 2147483647 h 10001"/>
                  <a:gd name="T28" fmla="*/ 2147483647 w 10000"/>
                  <a:gd name="T29" fmla="*/ 0 h 10001"/>
                  <a:gd name="T30" fmla="*/ 2147483647 w 10000"/>
                  <a:gd name="T31" fmla="*/ 2147483647 h 10001"/>
                  <a:gd name="T32" fmla="*/ 2147483647 w 10000"/>
                  <a:gd name="T33" fmla="*/ 2147483647 h 10001"/>
                  <a:gd name="T34" fmla="*/ 2147483647 w 10000"/>
                  <a:gd name="T35" fmla="*/ 2147483647 h 10001"/>
                  <a:gd name="T36" fmla="*/ 2147483647 w 10000"/>
                  <a:gd name="T37" fmla="*/ 2147483647 h 10001"/>
                  <a:gd name="T38" fmla="*/ 2147483647 w 10000"/>
                  <a:gd name="T39" fmla="*/ 2147483647 h 10001"/>
                  <a:gd name="T40" fmla="*/ 2147483647 w 10000"/>
                  <a:gd name="T41" fmla="*/ 2147483647 h 10001"/>
                  <a:gd name="T42" fmla="*/ 2147483647 w 10000"/>
                  <a:gd name="T43" fmla="*/ 2147483647 h 10001"/>
                  <a:gd name="T44" fmla="*/ 2147483647 w 10000"/>
                  <a:gd name="T45" fmla="*/ 2147483647 h 10001"/>
                  <a:gd name="T46" fmla="*/ 2147483647 w 10000"/>
                  <a:gd name="T47" fmla="*/ 2147483647 h 10001"/>
                  <a:gd name="T48" fmla="*/ 2147483647 w 10000"/>
                  <a:gd name="T49" fmla="*/ 2147483647 h 10001"/>
                  <a:gd name="T50" fmla="*/ 2147483647 w 10000"/>
                  <a:gd name="T51" fmla="*/ 2147483647 h 10001"/>
                  <a:gd name="T52" fmla="*/ 2147483647 w 10000"/>
                  <a:gd name="T53" fmla="*/ 2147483647 h 10001"/>
                  <a:gd name="T54" fmla="*/ 2147483647 w 10000"/>
                  <a:gd name="T55" fmla="*/ 2147483647 h 10001"/>
                  <a:gd name="T56" fmla="*/ 2147483647 w 10000"/>
                  <a:gd name="T57" fmla="*/ 2147483647 h 10001"/>
                  <a:gd name="T58" fmla="*/ 2147483647 w 10000"/>
                  <a:gd name="T59" fmla="*/ 2147483647 h 10001"/>
                  <a:gd name="T60" fmla="*/ 2147483647 w 10000"/>
                  <a:gd name="T61" fmla="*/ 2147483647 h 10001"/>
                  <a:gd name="T62" fmla="*/ 2147483647 w 10000"/>
                  <a:gd name="T63" fmla="*/ 2147483647 h 10001"/>
                  <a:gd name="T64" fmla="*/ 2147483647 w 10000"/>
                  <a:gd name="T65" fmla="*/ 2147483647 h 10001"/>
                  <a:gd name="T66" fmla="*/ 0 w 10000"/>
                  <a:gd name="T67" fmla="*/ 2147483647 h 10001"/>
                  <a:gd name="T68" fmla="*/ 806443005 w 10000"/>
                  <a:gd name="T69" fmla="*/ 2147483647 h 10001"/>
                  <a:gd name="T70" fmla="*/ 2147483647 w 10000"/>
                  <a:gd name="T71" fmla="*/ 2147483647 h 10001"/>
                  <a:gd name="T72" fmla="*/ 2147483647 w 10000"/>
                  <a:gd name="T73" fmla="*/ 2147483647 h 10001"/>
                  <a:gd name="T74" fmla="*/ 2147483647 w 10000"/>
                  <a:gd name="T75" fmla="*/ 2147483647 h 10001"/>
                  <a:gd name="T76" fmla="*/ 2147483647 w 10000"/>
                  <a:gd name="T77" fmla="*/ 2147483647 h 10001"/>
                  <a:gd name="T78" fmla="*/ 2147483647 w 10000"/>
                  <a:gd name="T79" fmla="*/ 2147483647 h 10001"/>
                  <a:gd name="T80" fmla="*/ 2147483647 w 10000"/>
                  <a:gd name="T81" fmla="*/ 2147483647 h 10001"/>
                  <a:gd name="T82" fmla="*/ 2147483647 w 10000"/>
                  <a:gd name="T83" fmla="*/ 2147483647 h 10001"/>
                  <a:gd name="T84" fmla="*/ 2147483647 w 10000"/>
                  <a:gd name="T85" fmla="*/ 2147483647 h 10001"/>
                  <a:gd name="T86" fmla="*/ 2147483647 w 10000"/>
                  <a:gd name="T87" fmla="*/ 2147483647 h 10001"/>
                  <a:gd name="T88" fmla="*/ 2147483647 w 10000"/>
                  <a:gd name="T89" fmla="*/ 2147483647 h 10001"/>
                  <a:gd name="T90" fmla="*/ 2147483647 w 10000"/>
                  <a:gd name="T91" fmla="*/ 2147483647 h 10001"/>
                  <a:gd name="T92" fmla="*/ 2147483647 w 10000"/>
                  <a:gd name="T93" fmla="*/ 2147483647 h 10001"/>
                  <a:gd name="T94" fmla="*/ 2147483647 w 10000"/>
                  <a:gd name="T95" fmla="*/ 2147483647 h 10001"/>
                  <a:gd name="T96" fmla="*/ 2147483647 w 10000"/>
                  <a:gd name="T97" fmla="*/ 2147483647 h 10001"/>
                  <a:gd name="T98" fmla="*/ 2147483647 w 10000"/>
                  <a:gd name="T99" fmla="*/ 2147483647 h 10001"/>
                  <a:gd name="T100" fmla="*/ 2147483647 w 10000"/>
                  <a:gd name="T101" fmla="*/ 2147483647 h 10001"/>
                  <a:gd name="T102" fmla="*/ 2147483647 w 10000"/>
                  <a:gd name="T103" fmla="*/ 2147483647 h 10001"/>
                  <a:gd name="T104" fmla="*/ 2147483647 w 10000"/>
                  <a:gd name="T105" fmla="*/ 2147483647 h 10001"/>
                  <a:gd name="T106" fmla="*/ 2147483647 w 10000"/>
                  <a:gd name="T107" fmla="*/ 2147483647 h 10001"/>
                  <a:gd name="T108" fmla="*/ 2147483647 w 10000"/>
                  <a:gd name="T109" fmla="*/ 2147483647 h 10001"/>
                  <a:gd name="T110" fmla="*/ 2147483647 w 10000"/>
                  <a:gd name="T111" fmla="*/ 2147483647 h 10001"/>
                  <a:gd name="T112" fmla="*/ 2147483647 w 10000"/>
                  <a:gd name="T113" fmla="*/ 2147483647 h 10001"/>
                  <a:gd name="T114" fmla="*/ 2147483647 w 10000"/>
                  <a:gd name="T115" fmla="*/ 2147483647 h 10001"/>
                  <a:gd name="T116" fmla="*/ 2147483647 w 10000"/>
                  <a:gd name="T117" fmla="*/ 2147483647 h 10001"/>
                  <a:gd name="T118" fmla="*/ 2147483647 w 10000"/>
                  <a:gd name="T119" fmla="*/ 2147483647 h 10001"/>
                  <a:gd name="T120" fmla="*/ 2147483647 w 10000"/>
                  <a:gd name="T121" fmla="*/ 2147483647 h 10001"/>
                  <a:gd name="T122" fmla="*/ 2147483647 w 10000"/>
                  <a:gd name="T123" fmla="*/ 2147483647 h 10001"/>
                  <a:gd name="T124" fmla="*/ 2147483647 w 10000"/>
                  <a:gd name="T125" fmla="*/ 2147483647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9" name="Freeform 100"/>
              <p:cNvSpPr/>
              <p:nvPr/>
            </p:nvSpPr>
            <p:spPr bwMode="auto">
              <a:xfrm>
                <a:off x="4134758" y="4208111"/>
                <a:ext cx="127076" cy="125944"/>
              </a:xfrm>
              <a:custGeom>
                <a:avLst/>
                <a:gdLst>
                  <a:gd name="T0" fmla="*/ 2147483647 w 168"/>
                  <a:gd name="T1" fmla="*/ 0 h 156"/>
                  <a:gd name="T2" fmla="*/ 0 w 168"/>
                  <a:gd name="T3" fmla="*/ 2147483647 h 156"/>
                  <a:gd name="T4" fmla="*/ 0 w 168"/>
                  <a:gd name="T5" fmla="*/ 2147483647 h 156"/>
                  <a:gd name="T6" fmla="*/ 2147483647 w 168"/>
                  <a:gd name="T7" fmla="*/ 2147483647 h 156"/>
                  <a:gd name="T8" fmla="*/ 2147483647 w 168"/>
                  <a:gd name="T9" fmla="*/ 2147483647 h 156"/>
                  <a:gd name="T10" fmla="*/ 2147483647 w 168"/>
                  <a:gd name="T11" fmla="*/ 2147483647 h 156"/>
                  <a:gd name="T12" fmla="*/ 2147483647 w 168"/>
                  <a:gd name="T13" fmla="*/ 2147483647 h 156"/>
                  <a:gd name="T14" fmla="*/ 2147483647 w 168"/>
                  <a:gd name="T15" fmla="*/ 2147483647 h 156"/>
                  <a:gd name="T16" fmla="*/ 2147483647 w 168"/>
                  <a:gd name="T17" fmla="*/ 2147483647 h 156"/>
                  <a:gd name="T18" fmla="*/ 2147483647 w 168"/>
                  <a:gd name="T19" fmla="*/ 2147483647 h 156"/>
                  <a:gd name="T20" fmla="*/ 2147483647 w 168"/>
                  <a:gd name="T21" fmla="*/ 2147483647 h 156"/>
                  <a:gd name="T22" fmla="*/ 2147483647 w 168"/>
                  <a:gd name="T23" fmla="*/ 2147483647 h 156"/>
                  <a:gd name="T24" fmla="*/ 2147483647 w 168"/>
                  <a:gd name="T25" fmla="*/ 2147483647 h 156"/>
                  <a:gd name="T26" fmla="*/ 2147483647 w 168"/>
                  <a:gd name="T27" fmla="*/ 2147483647 h 156"/>
                  <a:gd name="T28" fmla="*/ 2147483647 w 168"/>
                  <a:gd name="T29" fmla="*/ 2147483647 h 156"/>
                  <a:gd name="T30" fmla="*/ 2147483647 w 168"/>
                  <a:gd name="T31" fmla="*/ 2147483647 h 156"/>
                  <a:gd name="T32" fmla="*/ 2147483647 w 168"/>
                  <a:gd name="T33" fmla="*/ 2147483647 h 156"/>
                  <a:gd name="T34" fmla="*/ 2147483647 w 168"/>
                  <a:gd name="T35" fmla="*/ 2147483647 h 156"/>
                  <a:gd name="T36" fmla="*/ 2147483647 w 168"/>
                  <a:gd name="T37" fmla="*/ 0 h 156"/>
                  <a:gd name="T38" fmla="*/ 2147483647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0" name="Freeform 101"/>
              <p:cNvSpPr/>
              <p:nvPr/>
            </p:nvSpPr>
            <p:spPr bwMode="auto">
              <a:xfrm>
                <a:off x="4036929" y="4068293"/>
                <a:ext cx="169434" cy="193184"/>
              </a:xfrm>
              <a:custGeom>
                <a:avLst/>
                <a:gdLst>
                  <a:gd name="T0" fmla="*/ 2147483647 w 10141"/>
                  <a:gd name="T1" fmla="*/ 2147483647 h 10000"/>
                  <a:gd name="T2" fmla="*/ 2147483647 w 10141"/>
                  <a:gd name="T3" fmla="*/ 2147483647 h 10000"/>
                  <a:gd name="T4" fmla="*/ 2147483647 w 10141"/>
                  <a:gd name="T5" fmla="*/ 2147483647 h 10000"/>
                  <a:gd name="T6" fmla="*/ 2147483647 w 10141"/>
                  <a:gd name="T7" fmla="*/ 2147483647 h 10000"/>
                  <a:gd name="T8" fmla="*/ 2147483647 w 10141"/>
                  <a:gd name="T9" fmla="*/ 2147483647 h 10000"/>
                  <a:gd name="T10" fmla="*/ 2147483647 w 10141"/>
                  <a:gd name="T11" fmla="*/ 2147483647 h 10000"/>
                  <a:gd name="T12" fmla="*/ 2147483647 w 10141"/>
                  <a:gd name="T13" fmla="*/ 2147483647 h 10000"/>
                  <a:gd name="T14" fmla="*/ 2147483647 w 10141"/>
                  <a:gd name="T15" fmla="*/ 2147483647 h 10000"/>
                  <a:gd name="T16" fmla="*/ 2147483647 w 10141"/>
                  <a:gd name="T17" fmla="*/ 2147483647 h 10000"/>
                  <a:gd name="T18" fmla="*/ 2147483647 w 10141"/>
                  <a:gd name="T19" fmla="*/ 2147483647 h 10000"/>
                  <a:gd name="T20" fmla="*/ 2147483647 w 10141"/>
                  <a:gd name="T21" fmla="*/ 2147483647 h 10000"/>
                  <a:gd name="T22" fmla="*/ 2147483647 w 10141"/>
                  <a:gd name="T23" fmla="*/ 2147483647 h 10000"/>
                  <a:gd name="T24" fmla="*/ 2147483647 w 10141"/>
                  <a:gd name="T25" fmla="*/ 2147483647 h 10000"/>
                  <a:gd name="T26" fmla="*/ 2147483647 w 10141"/>
                  <a:gd name="T27" fmla="*/ 0 h 10000"/>
                  <a:gd name="T28" fmla="*/ 2147483647 w 10141"/>
                  <a:gd name="T29" fmla="*/ 2147483647 h 10000"/>
                  <a:gd name="T30" fmla="*/ 2147483647 w 10141"/>
                  <a:gd name="T31" fmla="*/ 2147483647 h 10000"/>
                  <a:gd name="T32" fmla="*/ 2147483647 w 10141"/>
                  <a:gd name="T33" fmla="*/ 2147483647 h 10000"/>
                  <a:gd name="T34" fmla="*/ 2147483647 w 10141"/>
                  <a:gd name="T35" fmla="*/ 2147483647 h 10000"/>
                  <a:gd name="T36" fmla="*/ 2147483647 w 10141"/>
                  <a:gd name="T37" fmla="*/ 2147483647 h 10000"/>
                  <a:gd name="T38" fmla="*/ 2147483647 w 10141"/>
                  <a:gd name="T39" fmla="*/ 2147483647 h 10000"/>
                  <a:gd name="T40" fmla="*/ 2147483647 w 10141"/>
                  <a:gd name="T41" fmla="*/ 2147483647 h 10000"/>
                  <a:gd name="T42" fmla="*/ 2147483647 w 10141"/>
                  <a:gd name="T43" fmla="*/ 2147483647 h 10000"/>
                  <a:gd name="T44" fmla="*/ 2147483647 w 10141"/>
                  <a:gd name="T45" fmla="*/ 2147483647 h 10000"/>
                  <a:gd name="T46" fmla="*/ 2147483647 w 10141"/>
                  <a:gd name="T47" fmla="*/ 2147483647 h 10000"/>
                  <a:gd name="T48" fmla="*/ 2147483647 w 10141"/>
                  <a:gd name="T49" fmla="*/ 2147483647 h 10000"/>
                  <a:gd name="T50" fmla="*/ 2147483647 w 10141"/>
                  <a:gd name="T51" fmla="*/ 2147483647 h 10000"/>
                  <a:gd name="T52" fmla="*/ 2147483647 w 10141"/>
                  <a:gd name="T53" fmla="*/ 2147483647 h 10000"/>
                  <a:gd name="T54" fmla="*/ 2147483647 w 10141"/>
                  <a:gd name="T55" fmla="*/ 2147483647 h 10000"/>
                  <a:gd name="T56" fmla="*/ 2147483647 w 10141"/>
                  <a:gd name="T57" fmla="*/ 2147483647 h 10000"/>
                  <a:gd name="T58" fmla="*/ 2147483647 w 10141"/>
                  <a:gd name="T59" fmla="*/ 2147483647 h 10000"/>
                  <a:gd name="T60" fmla="*/ 2147483647 w 10141"/>
                  <a:gd name="T61" fmla="*/ 2147483647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1" name="Freeform 102"/>
              <p:cNvSpPr/>
              <p:nvPr/>
            </p:nvSpPr>
            <p:spPr bwMode="auto">
              <a:xfrm>
                <a:off x="3951204" y="3887916"/>
                <a:ext cx="124050" cy="93924"/>
              </a:xfrm>
              <a:custGeom>
                <a:avLst/>
                <a:gdLst>
                  <a:gd name="T0" fmla="*/ 0 w 10000"/>
                  <a:gd name="T1" fmla="*/ 2069270529 h 10000"/>
                  <a:gd name="T2" fmla="*/ 0 w 10000"/>
                  <a:gd name="T3" fmla="*/ 2069270529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069270529 h 10000"/>
                  <a:gd name="T20" fmla="*/ 2147483647 w 10000"/>
                  <a:gd name="T21" fmla="*/ 591159340 h 10000"/>
                  <a:gd name="T22" fmla="*/ 2147483647 w 10000"/>
                  <a:gd name="T23" fmla="*/ 0 h 100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000" h="10000">
                    <a:moveTo>
                      <a:pt x="0" y="3889"/>
                    </a:moveTo>
                    <a:lnTo>
                      <a:pt x="0" y="3889"/>
                    </a:lnTo>
                    <a:lnTo>
                      <a:pt x="2000" y="5556"/>
                    </a:lnTo>
                    <a:lnTo>
                      <a:pt x="3200" y="7222"/>
                    </a:lnTo>
                    <a:lnTo>
                      <a:pt x="4800" y="7222"/>
                    </a:lnTo>
                    <a:lnTo>
                      <a:pt x="5600" y="8889"/>
                    </a:lnTo>
                    <a:lnTo>
                      <a:pt x="5268" y="8163"/>
                    </a:lnTo>
                    <a:lnTo>
                      <a:pt x="5600" y="8889"/>
                    </a:lnTo>
                    <a:lnTo>
                      <a:pt x="6400" y="10000"/>
                    </a:lnTo>
                    <a:lnTo>
                      <a:pt x="7200" y="3889"/>
                    </a:lnTo>
                    <a:cubicBezTo>
                      <a:pt x="7067" y="2963"/>
                      <a:pt x="6933" y="2037"/>
                      <a:pt x="6800" y="1111"/>
                    </a:cubicBezTo>
                    <a:lnTo>
                      <a:pt x="1000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2" name="Freeform 103"/>
              <p:cNvSpPr/>
              <p:nvPr/>
            </p:nvSpPr>
            <p:spPr bwMode="auto">
              <a:xfrm>
                <a:off x="4155937" y="3775848"/>
                <a:ext cx="74632" cy="120607"/>
              </a:xfrm>
              <a:custGeom>
                <a:avLst/>
                <a:gdLst>
                  <a:gd name="T0" fmla="*/ 2147483647 w 90"/>
                  <a:gd name="T1" fmla="*/ 2147483647 h 138"/>
                  <a:gd name="T2" fmla="*/ 2147483647 w 90"/>
                  <a:gd name="T3" fmla="*/ 2147483647 h 138"/>
                  <a:gd name="T4" fmla="*/ 2147483647 w 90"/>
                  <a:gd name="T5" fmla="*/ 2147483647 h 138"/>
                  <a:gd name="T6" fmla="*/ 2147483647 w 90"/>
                  <a:gd name="T7" fmla="*/ 2147483647 h 138"/>
                  <a:gd name="T8" fmla="*/ 2147483647 w 90"/>
                  <a:gd name="T9" fmla="*/ 2147483647 h 138"/>
                  <a:gd name="T10" fmla="*/ 2147483647 w 90"/>
                  <a:gd name="T11" fmla="*/ 2147483647 h 138"/>
                  <a:gd name="T12" fmla="*/ 2147483647 w 90"/>
                  <a:gd name="T13" fmla="*/ 2147483647 h 138"/>
                  <a:gd name="T14" fmla="*/ 2147483647 w 90"/>
                  <a:gd name="T15" fmla="*/ 0 h 138"/>
                  <a:gd name="T16" fmla="*/ 2147483647 w 90"/>
                  <a:gd name="T17" fmla="*/ 2147483647 h 138"/>
                  <a:gd name="T18" fmla="*/ 0 w 90"/>
                  <a:gd name="T19" fmla="*/ 2147483647 h 138"/>
                  <a:gd name="T20" fmla="*/ 2147483647 w 90"/>
                  <a:gd name="T21" fmla="*/ 2147483647 h 138"/>
                  <a:gd name="T22" fmla="*/ 2147483647 w 90"/>
                  <a:gd name="T23" fmla="*/ 2147483647 h 138"/>
                  <a:gd name="T24" fmla="*/ 2147483647 w 90"/>
                  <a:gd name="T25" fmla="*/ 2147483647 h 138"/>
                  <a:gd name="T26" fmla="*/ 2147483647 w 90"/>
                  <a:gd name="T27" fmla="*/ 2147483647 h 138"/>
                  <a:gd name="T28" fmla="*/ 2147483647 w 90"/>
                  <a:gd name="T29" fmla="*/ 2147483647 h 138"/>
                  <a:gd name="T30" fmla="*/ 2147483647 w 90"/>
                  <a:gd name="T31" fmla="*/ 2147483647 h 138"/>
                  <a:gd name="T32" fmla="*/ 2147483647 w 90"/>
                  <a:gd name="T33" fmla="*/ 2147483647 h 138"/>
                  <a:gd name="T34" fmla="*/ 2147483647 w 90"/>
                  <a:gd name="T35" fmla="*/ 2147483647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3" name="Freeform 104"/>
              <p:cNvSpPr/>
              <p:nvPr/>
            </p:nvSpPr>
            <p:spPr bwMode="auto">
              <a:xfrm>
                <a:off x="4271919" y="3818540"/>
                <a:ext cx="48410" cy="62971"/>
              </a:xfrm>
              <a:custGeom>
                <a:avLst/>
                <a:gdLst>
                  <a:gd name="T0" fmla="*/ 2147483647 w 60"/>
                  <a:gd name="T1" fmla="*/ 2147483647 h 72"/>
                  <a:gd name="T2" fmla="*/ 2147483647 w 60"/>
                  <a:gd name="T3" fmla="*/ 2147483647 h 72"/>
                  <a:gd name="T4" fmla="*/ 2147483647 w 60"/>
                  <a:gd name="T5" fmla="*/ 2147483647 h 72"/>
                  <a:gd name="T6" fmla="*/ 2147483647 w 60"/>
                  <a:gd name="T7" fmla="*/ 2147483647 h 72"/>
                  <a:gd name="T8" fmla="*/ 2147483647 w 60"/>
                  <a:gd name="T9" fmla="*/ 2147483647 h 72"/>
                  <a:gd name="T10" fmla="*/ 2147483647 w 60"/>
                  <a:gd name="T11" fmla="*/ 0 h 72"/>
                  <a:gd name="T12" fmla="*/ 2147483647 w 60"/>
                  <a:gd name="T13" fmla="*/ 0 h 72"/>
                  <a:gd name="T14" fmla="*/ 0 w 60"/>
                  <a:gd name="T15" fmla="*/ 2147483647 h 72"/>
                  <a:gd name="T16" fmla="*/ 2147483647 w 60"/>
                  <a:gd name="T17" fmla="*/ 2147483647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4" name="Freeform 105"/>
              <p:cNvSpPr/>
              <p:nvPr/>
            </p:nvSpPr>
            <p:spPr bwMode="auto">
              <a:xfrm>
                <a:off x="4212415" y="3816406"/>
                <a:ext cx="61521" cy="73645"/>
              </a:xfrm>
              <a:custGeom>
                <a:avLst/>
                <a:gdLst>
                  <a:gd name="T0" fmla="*/ 2147483647 w 72"/>
                  <a:gd name="T1" fmla="*/ 2147483647 h 84"/>
                  <a:gd name="T2" fmla="*/ 2147483647 w 72"/>
                  <a:gd name="T3" fmla="*/ 2147483647 h 84"/>
                  <a:gd name="T4" fmla="*/ 2147483647 w 72"/>
                  <a:gd name="T5" fmla="*/ 2147483647 h 84"/>
                  <a:gd name="T6" fmla="*/ 2147483647 w 72"/>
                  <a:gd name="T7" fmla="*/ 2147483647 h 84"/>
                  <a:gd name="T8" fmla="*/ 2147483647 w 72"/>
                  <a:gd name="T9" fmla="*/ 2147483647 h 84"/>
                  <a:gd name="T10" fmla="*/ 2147483647 w 72"/>
                  <a:gd name="T11" fmla="*/ 0 h 84"/>
                  <a:gd name="T12" fmla="*/ 2147483647 w 72"/>
                  <a:gd name="T13" fmla="*/ 2147483647 h 84"/>
                  <a:gd name="T14" fmla="*/ 0 w 72"/>
                  <a:gd name="T15" fmla="*/ 2147483647 h 84"/>
                  <a:gd name="T16" fmla="*/ 2147483647 w 72"/>
                  <a:gd name="T17" fmla="*/ 2147483647 h 84"/>
                  <a:gd name="T18" fmla="*/ 2147483647 w 72"/>
                  <a:gd name="T19" fmla="*/ 2147483647 h 84"/>
                  <a:gd name="T20" fmla="*/ 2147483647 w 72"/>
                  <a:gd name="T21" fmla="*/ 2147483647 h 84"/>
                  <a:gd name="T22" fmla="*/ 2147483647 w 72"/>
                  <a:gd name="T23" fmla="*/ 2147483647 h 84"/>
                  <a:gd name="T24" fmla="*/ 2147483647 w 72"/>
                  <a:gd name="T25" fmla="*/ 2147483647 h 84"/>
                  <a:gd name="T26" fmla="*/ 2147483647 w 72"/>
                  <a:gd name="T27" fmla="*/ 2147483647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5" name="Freeform 106"/>
              <p:cNvSpPr/>
              <p:nvPr/>
            </p:nvSpPr>
            <p:spPr bwMode="auto">
              <a:xfrm>
                <a:off x="3981460" y="3719280"/>
                <a:ext cx="211793" cy="188915"/>
              </a:xfrm>
              <a:custGeom>
                <a:avLst/>
                <a:gdLst>
                  <a:gd name="T0" fmla="*/ 2147483647 w 43"/>
                  <a:gd name="T1" fmla="*/ 2147483647 h 36"/>
                  <a:gd name="T2" fmla="*/ 2147483647 w 43"/>
                  <a:gd name="T3" fmla="*/ 2147483647 h 36"/>
                  <a:gd name="T4" fmla="*/ 2147483647 w 43"/>
                  <a:gd name="T5" fmla="*/ 2147483647 h 36"/>
                  <a:gd name="T6" fmla="*/ 2147483647 w 43"/>
                  <a:gd name="T7" fmla="*/ 2147483647 h 36"/>
                  <a:gd name="T8" fmla="*/ 2147483647 w 43"/>
                  <a:gd name="T9" fmla="*/ 2147483647 h 36"/>
                  <a:gd name="T10" fmla="*/ 2147483647 w 43"/>
                  <a:gd name="T11" fmla="*/ 2147483647 h 36"/>
                  <a:gd name="T12" fmla="*/ 2147483647 w 43"/>
                  <a:gd name="T13" fmla="*/ 2147483647 h 36"/>
                  <a:gd name="T14" fmla="*/ 2147483647 w 43"/>
                  <a:gd name="T15" fmla="*/ 2147483647 h 36"/>
                  <a:gd name="T16" fmla="*/ 2147483647 w 43"/>
                  <a:gd name="T17" fmla="*/ 2147483647 h 36"/>
                  <a:gd name="T18" fmla="*/ 2147483647 w 43"/>
                  <a:gd name="T19" fmla="*/ 2147483647 h 36"/>
                  <a:gd name="T20" fmla="*/ 2147483647 w 43"/>
                  <a:gd name="T21" fmla="*/ 2147483647 h 36"/>
                  <a:gd name="T22" fmla="*/ 2147483647 w 43"/>
                  <a:gd name="T23" fmla="*/ 2147483647 h 36"/>
                  <a:gd name="T24" fmla="*/ 2147483647 w 43"/>
                  <a:gd name="T25" fmla="*/ 2147483647 h 36"/>
                  <a:gd name="T26" fmla="*/ 2147483647 w 43"/>
                  <a:gd name="T27" fmla="*/ 0 h 36"/>
                  <a:gd name="T28" fmla="*/ 2147483647 w 43"/>
                  <a:gd name="T29" fmla="*/ 2147483647 h 36"/>
                  <a:gd name="T30" fmla="*/ 0 w 43"/>
                  <a:gd name="T31" fmla="*/ 2147483647 h 36"/>
                  <a:gd name="T32" fmla="*/ 2147483647 w 43"/>
                  <a:gd name="T33" fmla="*/ 2147483647 h 36"/>
                  <a:gd name="T34" fmla="*/ 2147483647 w 43"/>
                  <a:gd name="T35" fmla="*/ 2147483647 h 36"/>
                  <a:gd name="T36" fmla="*/ 2147483647 w 43"/>
                  <a:gd name="T37" fmla="*/ 2147483647 h 36"/>
                  <a:gd name="T38" fmla="*/ 2147483647 w 43"/>
                  <a:gd name="T39" fmla="*/ 2147483647 h 36"/>
                  <a:gd name="T40" fmla="*/ 2147483647 w 43"/>
                  <a:gd name="T41" fmla="*/ 2147483647 h 36"/>
                  <a:gd name="T42" fmla="*/ 2147483647 w 43"/>
                  <a:gd name="T43" fmla="*/ 2147483647 h 36"/>
                  <a:gd name="T44" fmla="*/ 2147483647 w 43"/>
                  <a:gd name="T45" fmla="*/ 2147483647 h 36"/>
                  <a:gd name="T46" fmla="*/ 2147483647 w 43"/>
                  <a:gd name="T47" fmla="*/ 2147483647 h 36"/>
                  <a:gd name="T48" fmla="*/ 2147483647 w 43"/>
                  <a:gd name="T49" fmla="*/ 2147483647 h 36"/>
                  <a:gd name="T50" fmla="*/ 2147483647 w 43"/>
                  <a:gd name="T51" fmla="*/ 2147483647 h 36"/>
                  <a:gd name="T52" fmla="*/ 2147483647 w 43"/>
                  <a:gd name="T53" fmla="*/ 2147483647 h 36"/>
                  <a:gd name="T54" fmla="*/ 2147483647 w 43"/>
                  <a:gd name="T55" fmla="*/ 2147483647 h 36"/>
                  <a:gd name="T56" fmla="*/ 2147483647 w 43"/>
                  <a:gd name="T57" fmla="*/ 2147483647 h 36"/>
                  <a:gd name="T58" fmla="*/ 2147483647 w 43"/>
                  <a:gd name="T59" fmla="*/ 2147483647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6" name="Freeform 107"/>
              <p:cNvSpPr/>
              <p:nvPr/>
            </p:nvSpPr>
            <p:spPr bwMode="auto">
              <a:xfrm>
                <a:off x="3861443" y="3886849"/>
                <a:ext cx="85726" cy="100328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2147483647 h 114"/>
                  <a:gd name="T6" fmla="*/ 2147483647 w 102"/>
                  <a:gd name="T7" fmla="*/ 2147483647 h 114"/>
                  <a:gd name="T8" fmla="*/ 2147483647 w 102"/>
                  <a:gd name="T9" fmla="*/ 2147483647 h 114"/>
                  <a:gd name="T10" fmla="*/ 2147483647 w 102"/>
                  <a:gd name="T11" fmla="*/ 2147483647 h 114"/>
                  <a:gd name="T12" fmla="*/ 2147483647 w 102"/>
                  <a:gd name="T13" fmla="*/ 0 h 114"/>
                  <a:gd name="T14" fmla="*/ 2147483647 w 102"/>
                  <a:gd name="T15" fmla="*/ 2147483647 h 114"/>
                  <a:gd name="T16" fmla="*/ 0 w 102"/>
                  <a:gd name="T17" fmla="*/ 2147483647 h 114"/>
                  <a:gd name="T18" fmla="*/ 2147483647 w 102"/>
                  <a:gd name="T19" fmla="*/ 2147483647 h 114"/>
                  <a:gd name="T20" fmla="*/ 0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Group 108"/>
            <p:cNvGrpSpPr/>
            <p:nvPr/>
          </p:nvGrpSpPr>
          <p:grpSpPr>
            <a:xfrm>
              <a:off x="6516589" y="1568370"/>
              <a:ext cx="3395741" cy="3045217"/>
              <a:chOff x="5595121" y="1817320"/>
              <a:chExt cx="2451756" cy="2198674"/>
            </a:xfrm>
            <a:grpFill/>
          </p:grpSpPr>
          <p:sp>
            <p:nvSpPr>
              <p:cNvPr id="54" name="Freeform 109"/>
              <p:cNvSpPr/>
              <p:nvPr/>
            </p:nvSpPr>
            <p:spPr bwMode="auto">
              <a:xfrm>
                <a:off x="7079689" y="3880445"/>
                <a:ext cx="89760" cy="116337"/>
              </a:xfrm>
              <a:custGeom>
                <a:avLst/>
                <a:gdLst>
                  <a:gd name="T0" fmla="*/ 2147483647 w 108"/>
                  <a:gd name="T1" fmla="*/ 2147483647 h 132"/>
                  <a:gd name="T2" fmla="*/ 2147483647 w 108"/>
                  <a:gd name="T3" fmla="*/ 2147483647 h 132"/>
                  <a:gd name="T4" fmla="*/ 0 w 108"/>
                  <a:gd name="T5" fmla="*/ 2147483647 h 132"/>
                  <a:gd name="T6" fmla="*/ 2147483647 w 108"/>
                  <a:gd name="T7" fmla="*/ 2147483647 h 132"/>
                  <a:gd name="T8" fmla="*/ 2147483647 w 108"/>
                  <a:gd name="T9" fmla="*/ 2147483647 h 132"/>
                  <a:gd name="T10" fmla="*/ 2147483647 w 108"/>
                  <a:gd name="T11" fmla="*/ 2147483647 h 132"/>
                  <a:gd name="T12" fmla="*/ 2147483647 w 108"/>
                  <a:gd name="T13" fmla="*/ 2147483647 h 132"/>
                  <a:gd name="T14" fmla="*/ 2147483647 w 108"/>
                  <a:gd name="T15" fmla="*/ 0 h 132"/>
                  <a:gd name="T16" fmla="*/ 2147483647 w 108"/>
                  <a:gd name="T17" fmla="*/ 2147483647 h 132"/>
                  <a:gd name="T18" fmla="*/ 2147483647 w 108"/>
                  <a:gd name="T19" fmla="*/ 2147483647 h 132"/>
                  <a:gd name="T20" fmla="*/ 2147483647 w 108"/>
                  <a:gd name="T21" fmla="*/ 2147483647 h 132"/>
                  <a:gd name="T22" fmla="*/ 2147483647 w 108"/>
                  <a:gd name="T23" fmla="*/ 2147483647 h 132"/>
                  <a:gd name="T24" fmla="*/ 2147483647 w 108"/>
                  <a:gd name="T25" fmla="*/ 2147483647 h 132"/>
                  <a:gd name="T26" fmla="*/ 2147483647 w 108"/>
                  <a:gd name="T27" fmla="*/ 2147483647 h 132"/>
                  <a:gd name="T28" fmla="*/ 2147483647 w 108"/>
                  <a:gd name="T29" fmla="*/ 2147483647 h 132"/>
                  <a:gd name="T30" fmla="*/ 2147483647 w 108"/>
                  <a:gd name="T31" fmla="*/ 2147483647 h 132"/>
                  <a:gd name="T32" fmla="*/ 2147483647 w 108"/>
                  <a:gd name="T33" fmla="*/ 2147483647 h 132"/>
                  <a:gd name="T34" fmla="*/ 2147483647 w 108"/>
                  <a:gd name="T35" fmla="*/ 2147483647 h 132"/>
                  <a:gd name="T36" fmla="*/ 2147483647 w 108"/>
                  <a:gd name="T37" fmla="*/ 2147483647 h 132"/>
                  <a:gd name="T38" fmla="*/ 2147483647 w 108"/>
                  <a:gd name="T39" fmla="*/ 2147483647 h 132"/>
                  <a:gd name="T40" fmla="*/ 2147483647 w 108"/>
                  <a:gd name="T41" fmla="*/ 2147483647 h 132"/>
                  <a:gd name="T42" fmla="*/ 2147483647 w 108"/>
                  <a:gd name="T43" fmla="*/ 2147483647 h 132"/>
                  <a:gd name="T44" fmla="*/ 2147483647 w 108"/>
                  <a:gd name="T45" fmla="*/ 2147483647 h 132"/>
                  <a:gd name="T46" fmla="*/ 2147483647 w 108"/>
                  <a:gd name="T47" fmla="*/ 2147483647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55" name="Freeform 110"/>
              <p:cNvSpPr/>
              <p:nvPr/>
            </p:nvSpPr>
            <p:spPr bwMode="auto">
              <a:xfrm>
                <a:off x="7307619" y="3871907"/>
                <a:ext cx="137161" cy="124876"/>
              </a:xfrm>
              <a:custGeom>
                <a:avLst/>
                <a:gdLst>
                  <a:gd name="T0" fmla="*/ 2147483647 w 575"/>
                  <a:gd name="T1" fmla="*/ 2147483647 h 488"/>
                  <a:gd name="T2" fmla="*/ 2147483647 w 575"/>
                  <a:gd name="T3" fmla="*/ 2147483647 h 488"/>
                  <a:gd name="T4" fmla="*/ 2147483647 w 575"/>
                  <a:gd name="T5" fmla="*/ 2147483647 h 488"/>
                  <a:gd name="T6" fmla="*/ 2147483647 w 575"/>
                  <a:gd name="T7" fmla="*/ 2147483647 h 488"/>
                  <a:gd name="T8" fmla="*/ 2147483647 w 575"/>
                  <a:gd name="T9" fmla="*/ 0 h 488"/>
                  <a:gd name="T10" fmla="*/ 2147483647 w 575"/>
                  <a:gd name="T11" fmla="*/ 2147483647 h 488"/>
                  <a:gd name="T12" fmla="*/ 0 w 575"/>
                  <a:gd name="T13" fmla="*/ 2147483647 h 488"/>
                  <a:gd name="T14" fmla="*/ 2147483647 w 575"/>
                  <a:gd name="T15" fmla="*/ 2147483647 h 488"/>
                  <a:gd name="T16" fmla="*/ 2147483647 w 575"/>
                  <a:gd name="T17" fmla="*/ 2147483647 h 488"/>
                  <a:gd name="T18" fmla="*/ 2147483647 w 575"/>
                  <a:gd name="T19" fmla="*/ 2147483647 h 488"/>
                  <a:gd name="T20" fmla="*/ 2147483647 w 575"/>
                  <a:gd name="T21" fmla="*/ 2147483647 h 488"/>
                  <a:gd name="T22" fmla="*/ 2147483647 w 575"/>
                  <a:gd name="T23" fmla="*/ 2147483647 h 488"/>
                  <a:gd name="T24" fmla="*/ 2147483647 w 575"/>
                  <a:gd name="T25" fmla="*/ 2147483647 h 488"/>
                  <a:gd name="T26" fmla="*/ 2147483647 w 575"/>
                  <a:gd name="T27" fmla="*/ 2147483647 h 488"/>
                  <a:gd name="T28" fmla="*/ 2147483647 w 575"/>
                  <a:gd name="T29" fmla="*/ 2147483647 h 488"/>
                  <a:gd name="T30" fmla="*/ 2147483647 w 575"/>
                  <a:gd name="T31" fmla="*/ 2147483647 h 488"/>
                  <a:gd name="T32" fmla="*/ 2147483647 w 575"/>
                  <a:gd name="T33" fmla="*/ 2147483647 h 488"/>
                  <a:gd name="T34" fmla="*/ 2147483647 w 575"/>
                  <a:gd name="T35" fmla="*/ 2147483647 h 488"/>
                  <a:gd name="T36" fmla="*/ 2147483647 w 575"/>
                  <a:gd name="T37" fmla="*/ 2147483647 h 488"/>
                  <a:gd name="T38" fmla="*/ 2147483647 w 575"/>
                  <a:gd name="T39" fmla="*/ 2147483647 h 488"/>
                  <a:gd name="T40" fmla="*/ 2147483647 w 575"/>
                  <a:gd name="T41" fmla="*/ 2147483647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56" name="Freeform 111"/>
              <p:cNvSpPr/>
              <p:nvPr/>
            </p:nvSpPr>
            <p:spPr bwMode="auto">
              <a:xfrm>
                <a:off x="7444780" y="3901791"/>
                <a:ext cx="110939" cy="114203"/>
              </a:xfrm>
              <a:custGeom>
                <a:avLst/>
                <a:gdLst>
                  <a:gd name="T0" fmla="*/ 2147483647 w 460"/>
                  <a:gd name="T1" fmla="*/ 2147483647 h 443"/>
                  <a:gd name="T2" fmla="*/ 2147483647 w 460"/>
                  <a:gd name="T3" fmla="*/ 2147483647 h 443"/>
                  <a:gd name="T4" fmla="*/ 2147483647 w 460"/>
                  <a:gd name="T5" fmla="*/ 2147483647 h 443"/>
                  <a:gd name="T6" fmla="*/ 2147483647 w 460"/>
                  <a:gd name="T7" fmla="*/ 2147483647 h 443"/>
                  <a:gd name="T8" fmla="*/ 2147483647 w 460"/>
                  <a:gd name="T9" fmla="*/ 2147483647 h 443"/>
                  <a:gd name="T10" fmla="*/ 2147483647 w 460"/>
                  <a:gd name="T11" fmla="*/ 2147483647 h 443"/>
                  <a:gd name="T12" fmla="*/ 0 w 460"/>
                  <a:gd name="T13" fmla="*/ 0 h 443"/>
                  <a:gd name="T14" fmla="*/ 0 w 460"/>
                  <a:gd name="T15" fmla="*/ 2147483647 h 443"/>
                  <a:gd name="T16" fmla="*/ 2147483647 w 460"/>
                  <a:gd name="T17" fmla="*/ 2147483647 h 443"/>
                  <a:gd name="T18" fmla="*/ 2147483647 w 460"/>
                  <a:gd name="T19" fmla="*/ 2147483647 h 443"/>
                  <a:gd name="T20" fmla="*/ 2147483647 w 460"/>
                  <a:gd name="T21" fmla="*/ 2147483647 h 443"/>
                  <a:gd name="T22" fmla="*/ 2147483647 w 460"/>
                  <a:gd name="T23" fmla="*/ 2147483647 h 443"/>
                  <a:gd name="T24" fmla="*/ 2147483647 w 460"/>
                  <a:gd name="T25" fmla="*/ 2147483647 h 443"/>
                  <a:gd name="T26" fmla="*/ 2147483647 w 460"/>
                  <a:gd name="T27" fmla="*/ 2147483647 h 443"/>
                  <a:gd name="T28" fmla="*/ 2147483647 w 460"/>
                  <a:gd name="T29" fmla="*/ 2147483647 h 443"/>
                  <a:gd name="T30" fmla="*/ 2147483647 w 460"/>
                  <a:gd name="T31" fmla="*/ 2147483647 h 443"/>
                  <a:gd name="T32" fmla="*/ 2147483647 w 460"/>
                  <a:gd name="T33" fmla="*/ 2147483647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grpSp>
            <p:nvGrpSpPr>
              <p:cNvPr id="57" name="Group 112"/>
              <p:cNvGrpSpPr/>
              <p:nvPr/>
            </p:nvGrpSpPr>
            <p:grpSpPr>
              <a:xfrm>
                <a:off x="5595121" y="1817320"/>
                <a:ext cx="2451756" cy="2152780"/>
                <a:chOff x="5595121" y="1817320"/>
                <a:chExt cx="2451756" cy="2152780"/>
              </a:xfrm>
              <a:grpFill/>
            </p:grpSpPr>
            <p:sp>
              <p:nvSpPr>
                <p:cNvPr id="58" name="Freeform 113"/>
                <p:cNvSpPr/>
                <p:nvPr/>
              </p:nvSpPr>
              <p:spPr bwMode="auto">
                <a:xfrm>
                  <a:off x="6046946" y="1901638"/>
                  <a:ext cx="277348" cy="374628"/>
                </a:xfrm>
                <a:custGeom>
                  <a:avLst/>
                  <a:gdLst>
                    <a:gd name="T0" fmla="*/ 2147483647 w 336"/>
                    <a:gd name="T1" fmla="*/ 2147483647 h 427"/>
                    <a:gd name="T2" fmla="*/ 2147483647 w 336"/>
                    <a:gd name="T3" fmla="*/ 2147483647 h 427"/>
                    <a:gd name="T4" fmla="*/ 2147483647 w 336"/>
                    <a:gd name="T5" fmla="*/ 2147483647 h 427"/>
                    <a:gd name="T6" fmla="*/ 2147483647 w 336"/>
                    <a:gd name="T7" fmla="*/ 2147483647 h 427"/>
                    <a:gd name="T8" fmla="*/ 2147483647 w 336"/>
                    <a:gd name="T9" fmla="*/ 2147483647 h 427"/>
                    <a:gd name="T10" fmla="*/ 2147483647 w 336"/>
                    <a:gd name="T11" fmla="*/ 2147483647 h 427"/>
                    <a:gd name="T12" fmla="*/ 2147483647 w 336"/>
                    <a:gd name="T13" fmla="*/ 2147483647 h 427"/>
                    <a:gd name="T14" fmla="*/ 2147483647 w 336"/>
                    <a:gd name="T15" fmla="*/ 2147483647 h 427"/>
                    <a:gd name="T16" fmla="*/ 2147483647 w 336"/>
                    <a:gd name="T17" fmla="*/ 2147483647 h 427"/>
                    <a:gd name="T18" fmla="*/ 2147483647 w 336"/>
                    <a:gd name="T19" fmla="*/ 2147483647 h 427"/>
                    <a:gd name="T20" fmla="*/ 2147483647 w 336"/>
                    <a:gd name="T21" fmla="*/ 2147483647 h 427"/>
                    <a:gd name="T22" fmla="*/ 2147483647 w 336"/>
                    <a:gd name="T23" fmla="*/ 0 h 427"/>
                    <a:gd name="T24" fmla="*/ 2147483647 w 336"/>
                    <a:gd name="T25" fmla="*/ 2147483647 h 427"/>
                    <a:gd name="T26" fmla="*/ 2147483647 w 336"/>
                    <a:gd name="T27" fmla="*/ 2147483647 h 427"/>
                    <a:gd name="T28" fmla="*/ 2147483647 w 336"/>
                    <a:gd name="T29" fmla="*/ 2147483647 h 427"/>
                    <a:gd name="T30" fmla="*/ 2147483647 w 336"/>
                    <a:gd name="T31" fmla="*/ 2147483647 h 427"/>
                    <a:gd name="T32" fmla="*/ 2147483647 w 336"/>
                    <a:gd name="T33" fmla="*/ 2147483647 h 427"/>
                    <a:gd name="T34" fmla="*/ 2147483647 w 336"/>
                    <a:gd name="T35" fmla="*/ 2147483647 h 427"/>
                    <a:gd name="T36" fmla="*/ 2147483647 w 336"/>
                    <a:gd name="T37" fmla="*/ 2147483647 h 427"/>
                    <a:gd name="T38" fmla="*/ 2147483647 w 336"/>
                    <a:gd name="T39" fmla="*/ 2147483647 h 427"/>
                    <a:gd name="T40" fmla="*/ 2147483647 w 336"/>
                    <a:gd name="T41" fmla="*/ 2147483647 h 427"/>
                    <a:gd name="T42" fmla="*/ 2147483647 w 336"/>
                    <a:gd name="T43" fmla="*/ 2147483647 h 427"/>
                    <a:gd name="T44" fmla="*/ 2147483647 w 336"/>
                    <a:gd name="T45" fmla="*/ 2147483647 h 427"/>
                    <a:gd name="T46" fmla="*/ 2147483647 w 336"/>
                    <a:gd name="T47" fmla="*/ 2147483647 h 427"/>
                    <a:gd name="T48" fmla="*/ 2147483647 w 336"/>
                    <a:gd name="T49" fmla="*/ 2147483647 h 427"/>
                    <a:gd name="T50" fmla="*/ 2147483647 w 336"/>
                    <a:gd name="T51" fmla="*/ 2147483647 h 427"/>
                    <a:gd name="T52" fmla="*/ 2147483647 w 336"/>
                    <a:gd name="T53" fmla="*/ 2147483647 h 427"/>
                    <a:gd name="T54" fmla="*/ 0 w 336"/>
                    <a:gd name="T55" fmla="*/ 2147483647 h 427"/>
                    <a:gd name="T56" fmla="*/ 2147483647 w 336"/>
                    <a:gd name="T57" fmla="*/ 2147483647 h 427"/>
                    <a:gd name="T58" fmla="*/ 2147483647 w 336"/>
                    <a:gd name="T59" fmla="*/ 2147483647 h 427"/>
                    <a:gd name="T60" fmla="*/ 2147483647 w 336"/>
                    <a:gd name="T61" fmla="*/ 2147483647 h 427"/>
                    <a:gd name="T62" fmla="*/ 2147483647 w 336"/>
                    <a:gd name="T63" fmla="*/ 2147483647 h 427"/>
                    <a:gd name="T64" fmla="*/ 2147483647 w 336"/>
                    <a:gd name="T65" fmla="*/ 2147483647 h 42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36" h="427">
                      <a:moveTo>
                        <a:pt x="120" y="427"/>
                      </a:moveTo>
                      <a:lnTo>
                        <a:pt x="96" y="397"/>
                      </a:lnTo>
                      <a:lnTo>
                        <a:pt x="78" y="325"/>
                      </a:lnTo>
                      <a:lnTo>
                        <a:pt x="96" y="282"/>
                      </a:lnTo>
                      <a:lnTo>
                        <a:pt x="144" y="180"/>
                      </a:lnTo>
                      <a:lnTo>
                        <a:pt x="192" y="150"/>
                      </a:lnTo>
                      <a:lnTo>
                        <a:pt x="222" y="114"/>
                      </a:lnTo>
                      <a:lnTo>
                        <a:pt x="252" y="96"/>
                      </a:lnTo>
                      <a:lnTo>
                        <a:pt x="294" y="72"/>
                      </a:lnTo>
                      <a:lnTo>
                        <a:pt x="336" y="30"/>
                      </a:lnTo>
                      <a:lnTo>
                        <a:pt x="330" y="6"/>
                      </a:lnTo>
                      <a:lnTo>
                        <a:pt x="294" y="0"/>
                      </a:lnTo>
                      <a:lnTo>
                        <a:pt x="270" y="24"/>
                      </a:lnTo>
                      <a:lnTo>
                        <a:pt x="252" y="42"/>
                      </a:lnTo>
                      <a:lnTo>
                        <a:pt x="222" y="48"/>
                      </a:lnTo>
                      <a:lnTo>
                        <a:pt x="186" y="48"/>
                      </a:lnTo>
                      <a:lnTo>
                        <a:pt x="174" y="60"/>
                      </a:lnTo>
                      <a:lnTo>
                        <a:pt x="162" y="78"/>
                      </a:lnTo>
                      <a:lnTo>
                        <a:pt x="114" y="126"/>
                      </a:lnTo>
                      <a:lnTo>
                        <a:pt x="90" y="138"/>
                      </a:lnTo>
                      <a:lnTo>
                        <a:pt x="84" y="168"/>
                      </a:lnTo>
                      <a:lnTo>
                        <a:pt x="66" y="186"/>
                      </a:lnTo>
                      <a:lnTo>
                        <a:pt x="42" y="216"/>
                      </a:lnTo>
                      <a:lnTo>
                        <a:pt x="42" y="240"/>
                      </a:lnTo>
                      <a:lnTo>
                        <a:pt x="30" y="270"/>
                      </a:lnTo>
                      <a:lnTo>
                        <a:pt x="12" y="295"/>
                      </a:lnTo>
                      <a:lnTo>
                        <a:pt x="18" y="325"/>
                      </a:lnTo>
                      <a:lnTo>
                        <a:pt x="0" y="349"/>
                      </a:lnTo>
                      <a:lnTo>
                        <a:pt x="18" y="391"/>
                      </a:lnTo>
                      <a:lnTo>
                        <a:pt x="48" y="403"/>
                      </a:lnTo>
                      <a:lnTo>
                        <a:pt x="54" y="415"/>
                      </a:lnTo>
                      <a:lnTo>
                        <a:pt x="72" y="421"/>
                      </a:lnTo>
                      <a:lnTo>
                        <a:pt x="120" y="4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 114"/>
                <p:cNvSpPr/>
                <p:nvPr/>
              </p:nvSpPr>
              <p:spPr bwMode="auto">
                <a:xfrm>
                  <a:off x="6954630" y="3791857"/>
                  <a:ext cx="144221" cy="178243"/>
                </a:xfrm>
                <a:custGeom>
                  <a:avLst/>
                  <a:gdLst>
                    <a:gd name="T0" fmla="*/ 2147483647 w 174"/>
                    <a:gd name="T1" fmla="*/ 2147483647 h 204"/>
                    <a:gd name="T2" fmla="*/ 0 w 174"/>
                    <a:gd name="T3" fmla="*/ 2147483647 h 204"/>
                    <a:gd name="T4" fmla="*/ 0 w 174"/>
                    <a:gd name="T5" fmla="*/ 2147483647 h 204"/>
                    <a:gd name="T6" fmla="*/ 2147483647 w 174"/>
                    <a:gd name="T7" fmla="*/ 2147483647 h 204"/>
                    <a:gd name="T8" fmla="*/ 2147483647 w 174"/>
                    <a:gd name="T9" fmla="*/ 2147483647 h 204"/>
                    <a:gd name="T10" fmla="*/ 2147483647 w 174"/>
                    <a:gd name="T11" fmla="*/ 2147483647 h 204"/>
                    <a:gd name="T12" fmla="*/ 2147483647 w 174"/>
                    <a:gd name="T13" fmla="*/ 2147483647 h 204"/>
                    <a:gd name="T14" fmla="*/ 2147483647 w 174"/>
                    <a:gd name="T15" fmla="*/ 0 h 204"/>
                    <a:gd name="T16" fmla="*/ 2147483647 w 174"/>
                    <a:gd name="T17" fmla="*/ 2147483647 h 204"/>
                    <a:gd name="T18" fmla="*/ 2147483647 w 174"/>
                    <a:gd name="T19" fmla="*/ 2147483647 h 204"/>
                    <a:gd name="T20" fmla="*/ 2147483647 w 174"/>
                    <a:gd name="T21" fmla="*/ 2147483647 h 204"/>
                    <a:gd name="T22" fmla="*/ 2147483647 w 174"/>
                    <a:gd name="T23" fmla="*/ 2147483647 h 204"/>
                    <a:gd name="T24" fmla="*/ 2147483647 w 174"/>
                    <a:gd name="T25" fmla="*/ 2147483647 h 204"/>
                    <a:gd name="T26" fmla="*/ 2147483647 w 174"/>
                    <a:gd name="T27" fmla="*/ 2147483647 h 204"/>
                    <a:gd name="T28" fmla="*/ 2147483647 w 174"/>
                    <a:gd name="T29" fmla="*/ 2147483647 h 204"/>
                    <a:gd name="T30" fmla="*/ 2147483647 w 174"/>
                    <a:gd name="T31" fmla="*/ 2147483647 h 204"/>
                    <a:gd name="T32" fmla="*/ 2147483647 w 174"/>
                    <a:gd name="T33" fmla="*/ 2147483647 h 204"/>
                    <a:gd name="T34" fmla="*/ 2147483647 w 174"/>
                    <a:gd name="T35" fmla="*/ 2147483647 h 204"/>
                    <a:gd name="T36" fmla="*/ 2147483647 w 174"/>
                    <a:gd name="T37" fmla="*/ 2147483647 h 204"/>
                    <a:gd name="T38" fmla="*/ 2147483647 w 174"/>
                    <a:gd name="T39" fmla="*/ 2147483647 h 204"/>
                    <a:gd name="T40" fmla="*/ 2147483647 w 174"/>
                    <a:gd name="T41" fmla="*/ 2147483647 h 204"/>
                    <a:gd name="T42" fmla="*/ 2147483647 w 174"/>
                    <a:gd name="T43" fmla="*/ 2147483647 h 204"/>
                    <a:gd name="T44" fmla="*/ 2147483647 w 174"/>
                    <a:gd name="T45" fmla="*/ 2147483647 h 204"/>
                    <a:gd name="T46" fmla="*/ 2147483647 w 174"/>
                    <a:gd name="T47" fmla="*/ 2147483647 h 20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74" h="204">
                      <a:moveTo>
                        <a:pt x="12" y="168"/>
                      </a:moveTo>
                      <a:lnTo>
                        <a:pt x="0" y="144"/>
                      </a:lnTo>
                      <a:lnTo>
                        <a:pt x="0" y="108"/>
                      </a:lnTo>
                      <a:lnTo>
                        <a:pt x="12" y="90"/>
                      </a:lnTo>
                      <a:lnTo>
                        <a:pt x="36" y="84"/>
                      </a:lnTo>
                      <a:lnTo>
                        <a:pt x="60" y="66"/>
                      </a:lnTo>
                      <a:lnTo>
                        <a:pt x="96" y="24"/>
                      </a:lnTo>
                      <a:lnTo>
                        <a:pt x="138" y="0"/>
                      </a:lnTo>
                      <a:lnTo>
                        <a:pt x="162" y="12"/>
                      </a:lnTo>
                      <a:lnTo>
                        <a:pt x="174" y="30"/>
                      </a:lnTo>
                      <a:lnTo>
                        <a:pt x="156" y="48"/>
                      </a:lnTo>
                      <a:lnTo>
                        <a:pt x="150" y="66"/>
                      </a:lnTo>
                      <a:lnTo>
                        <a:pt x="156" y="90"/>
                      </a:lnTo>
                      <a:lnTo>
                        <a:pt x="174" y="108"/>
                      </a:lnTo>
                      <a:lnTo>
                        <a:pt x="156" y="120"/>
                      </a:lnTo>
                      <a:lnTo>
                        <a:pt x="150" y="132"/>
                      </a:lnTo>
                      <a:lnTo>
                        <a:pt x="138" y="150"/>
                      </a:lnTo>
                      <a:lnTo>
                        <a:pt x="126" y="168"/>
                      </a:lnTo>
                      <a:lnTo>
                        <a:pt x="114" y="198"/>
                      </a:lnTo>
                      <a:lnTo>
                        <a:pt x="90" y="204"/>
                      </a:lnTo>
                      <a:lnTo>
                        <a:pt x="72" y="192"/>
                      </a:lnTo>
                      <a:lnTo>
                        <a:pt x="42" y="192"/>
                      </a:lnTo>
                      <a:lnTo>
                        <a:pt x="24" y="192"/>
                      </a:lnTo>
                      <a:lnTo>
                        <a:pt x="12" y="16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115"/>
                <p:cNvSpPr/>
                <p:nvPr/>
              </p:nvSpPr>
              <p:spPr bwMode="auto">
                <a:xfrm>
                  <a:off x="5848263" y="3241121"/>
                  <a:ext cx="25213" cy="5337"/>
                </a:xfrm>
                <a:custGeom>
                  <a:avLst/>
                  <a:gdLst>
                    <a:gd name="T0" fmla="*/ 2147483647 w 30"/>
                    <a:gd name="T1" fmla="*/ 0 h 6"/>
                    <a:gd name="T2" fmla="*/ 2147483647 w 30"/>
                    <a:gd name="T3" fmla="*/ 0 h 6"/>
                    <a:gd name="T4" fmla="*/ 0 w 30"/>
                    <a:gd name="T5" fmla="*/ 2147483647 h 6"/>
                    <a:gd name="T6" fmla="*/ 2147483647 w 30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0" h="6">
                      <a:moveTo>
                        <a:pt x="24" y="0"/>
                      </a:moveTo>
                      <a:lnTo>
                        <a:pt x="30" y="0"/>
                      </a:lnTo>
                      <a:lnTo>
                        <a:pt x="0" y="6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116"/>
                <p:cNvSpPr/>
                <p:nvPr/>
              </p:nvSpPr>
              <p:spPr bwMode="auto">
                <a:xfrm>
                  <a:off x="5595121" y="3140794"/>
                  <a:ext cx="312647" cy="120607"/>
                </a:xfrm>
                <a:custGeom>
                  <a:avLst/>
                  <a:gdLst>
                    <a:gd name="T0" fmla="*/ 2147483647 w 10616"/>
                    <a:gd name="T1" fmla="*/ 2147483647 h 10000"/>
                    <a:gd name="T2" fmla="*/ 2147483647 w 10616"/>
                    <a:gd name="T3" fmla="*/ 2147483647 h 10000"/>
                    <a:gd name="T4" fmla="*/ 2147483647 w 10616"/>
                    <a:gd name="T5" fmla="*/ 2147483647 h 10000"/>
                    <a:gd name="T6" fmla="*/ 2147483647 w 10616"/>
                    <a:gd name="T7" fmla="*/ 2147483647 h 10000"/>
                    <a:gd name="T8" fmla="*/ 2147483647 w 10616"/>
                    <a:gd name="T9" fmla="*/ 2147483647 h 10000"/>
                    <a:gd name="T10" fmla="*/ 2147483647 w 10616"/>
                    <a:gd name="T11" fmla="*/ 2147483647 h 10000"/>
                    <a:gd name="T12" fmla="*/ 2147483647 w 10616"/>
                    <a:gd name="T13" fmla="*/ 2147483647 h 10000"/>
                    <a:gd name="T14" fmla="*/ 2147483647 w 10616"/>
                    <a:gd name="T15" fmla="*/ 2147483647 h 10000"/>
                    <a:gd name="T16" fmla="*/ 2147483647 w 10616"/>
                    <a:gd name="T17" fmla="*/ 2147483647 h 10000"/>
                    <a:gd name="T18" fmla="*/ 2147483647 w 10616"/>
                    <a:gd name="T19" fmla="*/ 2147483647 h 10000"/>
                    <a:gd name="T20" fmla="*/ 2147483647 w 10616"/>
                    <a:gd name="T21" fmla="*/ 808041496 h 10000"/>
                    <a:gd name="T22" fmla="*/ 2147483647 w 10616"/>
                    <a:gd name="T23" fmla="*/ 808041496 h 10000"/>
                    <a:gd name="T24" fmla="*/ 2147483647 w 10616"/>
                    <a:gd name="T25" fmla="*/ 0 h 10000"/>
                    <a:gd name="T26" fmla="*/ 2147483647 w 10616"/>
                    <a:gd name="T27" fmla="*/ 0 h 10000"/>
                    <a:gd name="T28" fmla="*/ 2147483647 w 10616"/>
                    <a:gd name="T29" fmla="*/ 2147483647 h 10000"/>
                    <a:gd name="T30" fmla="*/ 2147483647 w 10616"/>
                    <a:gd name="T31" fmla="*/ 2147483647 h 10000"/>
                    <a:gd name="T32" fmla="*/ 2147483647 w 10616"/>
                    <a:gd name="T33" fmla="*/ 2147483647 h 10000"/>
                    <a:gd name="T34" fmla="*/ 2147483647 w 10616"/>
                    <a:gd name="T35" fmla="*/ 2147483647 h 10000"/>
                    <a:gd name="T36" fmla="*/ 2147483647 w 10616"/>
                    <a:gd name="T37" fmla="*/ 808041496 h 10000"/>
                    <a:gd name="T38" fmla="*/ 2147483647 w 10616"/>
                    <a:gd name="T39" fmla="*/ 0 h 10000"/>
                    <a:gd name="T40" fmla="*/ 2147483647 w 10616"/>
                    <a:gd name="T41" fmla="*/ 0 h 10000"/>
                    <a:gd name="T42" fmla="*/ 2147483647 w 10616"/>
                    <a:gd name="T43" fmla="*/ 0 h 10000"/>
                    <a:gd name="T44" fmla="*/ 2147483647 w 10616"/>
                    <a:gd name="T45" fmla="*/ 808041496 h 10000"/>
                    <a:gd name="T46" fmla="*/ 2147483647 w 10616"/>
                    <a:gd name="T47" fmla="*/ 2147483647 h 10000"/>
                    <a:gd name="T48" fmla="*/ 2147483647 w 10616"/>
                    <a:gd name="T49" fmla="*/ 2147483647 h 10000"/>
                    <a:gd name="T50" fmla="*/ 2147483647 w 10616"/>
                    <a:gd name="T51" fmla="*/ 2147483647 h 10000"/>
                    <a:gd name="T52" fmla="*/ 2147483647 w 10616"/>
                    <a:gd name="T53" fmla="*/ 2147483647 h 10000"/>
                    <a:gd name="T54" fmla="*/ 2147483647 w 10616"/>
                    <a:gd name="T55" fmla="*/ 2147483647 h 10000"/>
                    <a:gd name="T56" fmla="*/ 2147483647 w 10616"/>
                    <a:gd name="T57" fmla="*/ 2147483647 h 10000"/>
                    <a:gd name="T58" fmla="*/ 2147483647 w 10616"/>
                    <a:gd name="T59" fmla="*/ 2147483647 h 10000"/>
                    <a:gd name="T60" fmla="*/ 2147483647 w 10616"/>
                    <a:gd name="T61" fmla="*/ 2147483647 h 10000"/>
                    <a:gd name="T62" fmla="*/ 0 w 10616"/>
                    <a:gd name="T63" fmla="*/ 2147483647 h 10000"/>
                    <a:gd name="T64" fmla="*/ 2147483647 w 10616"/>
                    <a:gd name="T65" fmla="*/ 2147483647 h 10000"/>
                    <a:gd name="T66" fmla="*/ 2147483647 w 10616"/>
                    <a:gd name="T67" fmla="*/ 2147483647 h 10000"/>
                    <a:gd name="T68" fmla="*/ 2147483647 w 10616"/>
                    <a:gd name="T69" fmla="*/ 2147483647 h 10000"/>
                    <a:gd name="T70" fmla="*/ 2147483647 w 10616"/>
                    <a:gd name="T71" fmla="*/ 2147483647 h 10000"/>
                    <a:gd name="T72" fmla="*/ 2147483647 w 10616"/>
                    <a:gd name="T73" fmla="*/ 2147483647 h 10000"/>
                    <a:gd name="T74" fmla="*/ 2147483647 w 10616"/>
                    <a:gd name="T75" fmla="*/ 2147483647 h 10000"/>
                    <a:gd name="T76" fmla="*/ 2147483647 w 10616"/>
                    <a:gd name="T77" fmla="*/ 2147483647 h 10000"/>
                    <a:gd name="T78" fmla="*/ 2147483647 w 10616"/>
                    <a:gd name="T79" fmla="*/ 2147483647 h 10000"/>
                    <a:gd name="T80" fmla="*/ 2147483647 w 10616"/>
                    <a:gd name="T81" fmla="*/ 2147483647 h 10000"/>
                    <a:gd name="T82" fmla="*/ 2147483647 w 10616"/>
                    <a:gd name="T83" fmla="*/ 2147483647 h 10000"/>
                    <a:gd name="T84" fmla="*/ 2147483647 w 10616"/>
                    <a:gd name="T85" fmla="*/ 2147483647 h 1000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0616" h="10000">
                      <a:moveTo>
                        <a:pt x="6379" y="8696"/>
                      </a:moveTo>
                      <a:lnTo>
                        <a:pt x="6718" y="9130"/>
                      </a:lnTo>
                      <a:lnTo>
                        <a:pt x="8582" y="8696"/>
                      </a:lnTo>
                      <a:lnTo>
                        <a:pt x="9430" y="8261"/>
                      </a:lnTo>
                      <a:lnTo>
                        <a:pt x="10277" y="7826"/>
                      </a:lnTo>
                      <a:lnTo>
                        <a:pt x="10616" y="8261"/>
                      </a:lnTo>
                      <a:cubicBezTo>
                        <a:pt x="10560" y="7826"/>
                        <a:pt x="10503" y="7392"/>
                        <a:pt x="10447" y="6957"/>
                      </a:cubicBezTo>
                      <a:lnTo>
                        <a:pt x="10447" y="3913"/>
                      </a:lnTo>
                      <a:cubicBezTo>
                        <a:pt x="10503" y="3768"/>
                        <a:pt x="10560" y="3623"/>
                        <a:pt x="10616" y="3478"/>
                      </a:cubicBezTo>
                      <a:lnTo>
                        <a:pt x="9938" y="1304"/>
                      </a:lnTo>
                      <a:lnTo>
                        <a:pt x="9599" y="435"/>
                      </a:lnTo>
                      <a:lnTo>
                        <a:pt x="9091" y="435"/>
                      </a:lnTo>
                      <a:cubicBezTo>
                        <a:pt x="9034" y="290"/>
                        <a:pt x="8978" y="145"/>
                        <a:pt x="8921" y="0"/>
                      </a:cubicBezTo>
                      <a:lnTo>
                        <a:pt x="8243" y="1304"/>
                      </a:lnTo>
                      <a:lnTo>
                        <a:pt x="7396" y="1304"/>
                      </a:lnTo>
                      <a:lnTo>
                        <a:pt x="7226" y="1304"/>
                      </a:lnTo>
                      <a:lnTo>
                        <a:pt x="6548" y="435"/>
                      </a:lnTo>
                      <a:lnTo>
                        <a:pt x="6040" y="0"/>
                      </a:lnTo>
                      <a:lnTo>
                        <a:pt x="4684" y="0"/>
                      </a:lnTo>
                      <a:lnTo>
                        <a:pt x="4345" y="0"/>
                      </a:lnTo>
                      <a:lnTo>
                        <a:pt x="3836" y="435"/>
                      </a:lnTo>
                      <a:lnTo>
                        <a:pt x="3497" y="1304"/>
                      </a:lnTo>
                      <a:lnTo>
                        <a:pt x="2650" y="1739"/>
                      </a:lnTo>
                      <a:cubicBezTo>
                        <a:pt x="2593" y="1594"/>
                        <a:pt x="2537" y="1449"/>
                        <a:pt x="2480" y="1304"/>
                      </a:cubicBezTo>
                      <a:lnTo>
                        <a:pt x="2311" y="1304"/>
                      </a:lnTo>
                      <a:lnTo>
                        <a:pt x="1972" y="2609"/>
                      </a:lnTo>
                      <a:cubicBezTo>
                        <a:pt x="1746" y="2609"/>
                        <a:pt x="1494" y="2631"/>
                        <a:pt x="1294" y="2609"/>
                      </a:cubicBezTo>
                      <a:cubicBezTo>
                        <a:pt x="1094" y="2587"/>
                        <a:pt x="883" y="2261"/>
                        <a:pt x="770" y="2478"/>
                      </a:cubicBezTo>
                      <a:cubicBezTo>
                        <a:pt x="657" y="2695"/>
                        <a:pt x="333" y="2962"/>
                        <a:pt x="205" y="3117"/>
                      </a:cubicBezTo>
                      <a:cubicBezTo>
                        <a:pt x="77" y="3272"/>
                        <a:pt x="0" y="3266"/>
                        <a:pt x="0" y="3407"/>
                      </a:cubicBezTo>
                      <a:cubicBezTo>
                        <a:pt x="113" y="3701"/>
                        <a:pt x="482" y="5084"/>
                        <a:pt x="698" y="5748"/>
                      </a:cubicBezTo>
                      <a:cubicBezTo>
                        <a:pt x="914" y="6412"/>
                        <a:pt x="1138" y="6900"/>
                        <a:pt x="1294" y="7391"/>
                      </a:cubicBezTo>
                      <a:cubicBezTo>
                        <a:pt x="1450" y="7882"/>
                        <a:pt x="1520" y="8261"/>
                        <a:pt x="1633" y="8696"/>
                      </a:cubicBezTo>
                      <a:lnTo>
                        <a:pt x="3158" y="9130"/>
                      </a:lnTo>
                      <a:lnTo>
                        <a:pt x="3328" y="9130"/>
                      </a:lnTo>
                      <a:lnTo>
                        <a:pt x="4514" y="10000"/>
                      </a:lnTo>
                      <a:lnTo>
                        <a:pt x="5192" y="9130"/>
                      </a:lnTo>
                      <a:lnTo>
                        <a:pt x="5870" y="10000"/>
                      </a:lnTo>
                      <a:lnTo>
                        <a:pt x="6379" y="869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117"/>
                <p:cNvSpPr/>
                <p:nvPr/>
              </p:nvSpPr>
              <p:spPr bwMode="auto">
                <a:xfrm>
                  <a:off x="5752453" y="3241121"/>
                  <a:ext cx="114974" cy="98194"/>
                </a:xfrm>
                <a:custGeom>
                  <a:avLst/>
                  <a:gdLst>
                    <a:gd name="T0" fmla="*/ 2147483647 w 139"/>
                    <a:gd name="T1" fmla="*/ 2147483647 h 114"/>
                    <a:gd name="T2" fmla="*/ 2147483647 w 139"/>
                    <a:gd name="T3" fmla="*/ 2147483647 h 114"/>
                    <a:gd name="T4" fmla="*/ 2147483647 w 139"/>
                    <a:gd name="T5" fmla="*/ 2147483647 h 114"/>
                    <a:gd name="T6" fmla="*/ 2147483647 w 139"/>
                    <a:gd name="T7" fmla="*/ 2147483647 h 114"/>
                    <a:gd name="T8" fmla="*/ 2147483647 w 139"/>
                    <a:gd name="T9" fmla="*/ 2147483647 h 114"/>
                    <a:gd name="T10" fmla="*/ 2147483647 w 139"/>
                    <a:gd name="T11" fmla="*/ 2147483647 h 114"/>
                    <a:gd name="T12" fmla="*/ 2147483647 w 139"/>
                    <a:gd name="T13" fmla="*/ 0 h 114"/>
                    <a:gd name="T14" fmla="*/ 2147483647 w 139"/>
                    <a:gd name="T15" fmla="*/ 2147483647 h 114"/>
                    <a:gd name="T16" fmla="*/ 2147483647 w 139"/>
                    <a:gd name="T17" fmla="*/ 2147483647 h 114"/>
                    <a:gd name="T18" fmla="*/ 2147483647 w 139"/>
                    <a:gd name="T19" fmla="*/ 2147483647 h 114"/>
                    <a:gd name="T20" fmla="*/ 2147483647 w 139"/>
                    <a:gd name="T21" fmla="*/ 2147483647 h 114"/>
                    <a:gd name="T22" fmla="*/ 2147483647 w 139"/>
                    <a:gd name="T23" fmla="*/ 2147483647 h 114"/>
                    <a:gd name="T24" fmla="*/ 2147483647 w 139"/>
                    <a:gd name="T25" fmla="*/ 2147483647 h 114"/>
                    <a:gd name="T26" fmla="*/ 0 w 139"/>
                    <a:gd name="T27" fmla="*/ 2147483647 h 114"/>
                    <a:gd name="T28" fmla="*/ 2147483647 w 139"/>
                    <a:gd name="T29" fmla="*/ 2147483647 h 114"/>
                    <a:gd name="T30" fmla="*/ 2147483647 w 139"/>
                    <a:gd name="T31" fmla="*/ 2147483647 h 1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39" h="114">
                      <a:moveTo>
                        <a:pt x="25" y="114"/>
                      </a:moveTo>
                      <a:lnTo>
                        <a:pt x="61" y="96"/>
                      </a:lnTo>
                      <a:lnTo>
                        <a:pt x="73" y="90"/>
                      </a:lnTo>
                      <a:lnTo>
                        <a:pt x="115" y="66"/>
                      </a:lnTo>
                      <a:lnTo>
                        <a:pt x="127" y="24"/>
                      </a:lnTo>
                      <a:lnTo>
                        <a:pt x="139" y="6"/>
                      </a:lnTo>
                      <a:lnTo>
                        <a:pt x="139" y="0"/>
                      </a:lnTo>
                      <a:lnTo>
                        <a:pt x="115" y="6"/>
                      </a:lnTo>
                      <a:lnTo>
                        <a:pt x="49" y="12"/>
                      </a:lnTo>
                      <a:lnTo>
                        <a:pt x="37" y="6"/>
                      </a:lnTo>
                      <a:lnTo>
                        <a:pt x="19" y="24"/>
                      </a:lnTo>
                      <a:lnTo>
                        <a:pt x="25" y="48"/>
                      </a:lnTo>
                      <a:lnTo>
                        <a:pt x="0" y="102"/>
                      </a:lnTo>
                      <a:lnTo>
                        <a:pt x="13" y="102"/>
                      </a:lnTo>
                      <a:lnTo>
                        <a:pt x="25" y="11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118"/>
                <p:cNvSpPr/>
                <p:nvPr/>
              </p:nvSpPr>
              <p:spPr bwMode="auto">
                <a:xfrm>
                  <a:off x="5737325" y="3319036"/>
                  <a:ext cx="80683" cy="77914"/>
                </a:xfrm>
                <a:custGeom>
                  <a:avLst/>
                  <a:gdLst>
                    <a:gd name="T0" fmla="*/ 2147483647 w 97"/>
                    <a:gd name="T1" fmla="*/ 2147483647 h 90"/>
                    <a:gd name="T2" fmla="*/ 2147483647 w 97"/>
                    <a:gd name="T3" fmla="*/ 0 h 90"/>
                    <a:gd name="T4" fmla="*/ 2147483647 w 97"/>
                    <a:gd name="T5" fmla="*/ 2147483647 h 90"/>
                    <a:gd name="T6" fmla="*/ 2147483647 w 97"/>
                    <a:gd name="T7" fmla="*/ 2147483647 h 90"/>
                    <a:gd name="T8" fmla="*/ 2147483647 w 97"/>
                    <a:gd name="T9" fmla="*/ 2147483647 h 90"/>
                    <a:gd name="T10" fmla="*/ 2147483647 w 97"/>
                    <a:gd name="T11" fmla="*/ 2147483647 h 90"/>
                    <a:gd name="T12" fmla="*/ 2147483647 w 97"/>
                    <a:gd name="T13" fmla="*/ 2147483647 h 90"/>
                    <a:gd name="T14" fmla="*/ 0 w 97"/>
                    <a:gd name="T15" fmla="*/ 2147483647 h 90"/>
                    <a:gd name="T16" fmla="*/ 2147483647 w 97"/>
                    <a:gd name="T17" fmla="*/ 2147483647 h 90"/>
                    <a:gd name="T18" fmla="*/ 2147483647 w 97"/>
                    <a:gd name="T19" fmla="*/ 2147483647 h 90"/>
                    <a:gd name="T20" fmla="*/ 2147483647 w 97"/>
                    <a:gd name="T21" fmla="*/ 2147483647 h 90"/>
                    <a:gd name="T22" fmla="*/ 2147483647 w 97"/>
                    <a:gd name="T23" fmla="*/ 2147483647 h 90"/>
                    <a:gd name="T24" fmla="*/ 2147483647 w 97"/>
                    <a:gd name="T25" fmla="*/ 2147483647 h 90"/>
                    <a:gd name="T26" fmla="*/ 2147483647 w 97"/>
                    <a:gd name="T27" fmla="*/ 2147483647 h 90"/>
                    <a:gd name="T28" fmla="*/ 2147483647 w 97"/>
                    <a:gd name="T29" fmla="*/ 2147483647 h 90"/>
                    <a:gd name="T30" fmla="*/ 2147483647 w 97"/>
                    <a:gd name="T31" fmla="*/ 2147483647 h 90"/>
                    <a:gd name="T32" fmla="*/ 2147483647 w 97"/>
                    <a:gd name="T33" fmla="*/ 2147483647 h 90"/>
                    <a:gd name="T34" fmla="*/ 2147483647 w 97"/>
                    <a:gd name="T35" fmla="*/ 2147483647 h 90"/>
                    <a:gd name="T36" fmla="*/ 2147483647 w 97"/>
                    <a:gd name="T37" fmla="*/ 2147483647 h 90"/>
                    <a:gd name="T38" fmla="*/ 2147483647 w 97"/>
                    <a:gd name="T39" fmla="*/ 2147483647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119"/>
                <p:cNvSpPr/>
                <p:nvPr/>
              </p:nvSpPr>
              <p:spPr bwMode="auto">
                <a:xfrm>
                  <a:off x="5737325" y="3319036"/>
                  <a:ext cx="80683" cy="77914"/>
                </a:xfrm>
                <a:custGeom>
                  <a:avLst/>
                  <a:gdLst>
                    <a:gd name="T0" fmla="*/ 2147483647 w 97"/>
                    <a:gd name="T1" fmla="*/ 2147483647 h 90"/>
                    <a:gd name="T2" fmla="*/ 2147483647 w 97"/>
                    <a:gd name="T3" fmla="*/ 0 h 90"/>
                    <a:gd name="T4" fmla="*/ 2147483647 w 97"/>
                    <a:gd name="T5" fmla="*/ 2147483647 h 90"/>
                    <a:gd name="T6" fmla="*/ 2147483647 w 97"/>
                    <a:gd name="T7" fmla="*/ 2147483647 h 90"/>
                    <a:gd name="T8" fmla="*/ 2147483647 w 97"/>
                    <a:gd name="T9" fmla="*/ 2147483647 h 90"/>
                    <a:gd name="T10" fmla="*/ 2147483647 w 97"/>
                    <a:gd name="T11" fmla="*/ 2147483647 h 90"/>
                    <a:gd name="T12" fmla="*/ 2147483647 w 97"/>
                    <a:gd name="T13" fmla="*/ 2147483647 h 90"/>
                    <a:gd name="T14" fmla="*/ 0 w 97"/>
                    <a:gd name="T15" fmla="*/ 2147483647 h 90"/>
                    <a:gd name="T16" fmla="*/ 2147483647 w 97"/>
                    <a:gd name="T17" fmla="*/ 2147483647 h 90"/>
                    <a:gd name="T18" fmla="*/ 2147483647 w 97"/>
                    <a:gd name="T19" fmla="*/ 2147483647 h 90"/>
                    <a:gd name="T20" fmla="*/ 2147483647 w 97"/>
                    <a:gd name="T21" fmla="*/ 2147483647 h 90"/>
                    <a:gd name="T22" fmla="*/ 2147483647 w 97"/>
                    <a:gd name="T23" fmla="*/ 2147483647 h 90"/>
                    <a:gd name="T24" fmla="*/ 2147483647 w 97"/>
                    <a:gd name="T25" fmla="*/ 2147483647 h 90"/>
                    <a:gd name="T26" fmla="*/ 2147483647 w 97"/>
                    <a:gd name="T27" fmla="*/ 2147483647 h 90"/>
                    <a:gd name="T28" fmla="*/ 2147483647 w 97"/>
                    <a:gd name="T29" fmla="*/ 2147483647 h 90"/>
                    <a:gd name="T30" fmla="*/ 2147483647 w 97"/>
                    <a:gd name="T31" fmla="*/ 2147483647 h 90"/>
                    <a:gd name="T32" fmla="*/ 2147483647 w 97"/>
                    <a:gd name="T33" fmla="*/ 2147483647 h 90"/>
                    <a:gd name="T34" fmla="*/ 2147483647 w 97"/>
                    <a:gd name="T35" fmla="*/ 2147483647 h 90"/>
                    <a:gd name="T36" fmla="*/ 2147483647 w 97"/>
                    <a:gd name="T37" fmla="*/ 2147483647 h 90"/>
                    <a:gd name="T38" fmla="*/ 2147483647 w 97"/>
                    <a:gd name="T39" fmla="*/ 2147483647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120"/>
                <p:cNvSpPr/>
                <p:nvPr/>
              </p:nvSpPr>
              <p:spPr bwMode="auto">
                <a:xfrm>
                  <a:off x="6016690" y="3466326"/>
                  <a:ext cx="75640" cy="52298"/>
                </a:xfrm>
                <a:custGeom>
                  <a:avLst/>
                  <a:gdLst>
                    <a:gd name="T0" fmla="*/ 2147483647 w 90"/>
                    <a:gd name="T1" fmla="*/ 2147483647 h 60"/>
                    <a:gd name="T2" fmla="*/ 2147483647 w 90"/>
                    <a:gd name="T3" fmla="*/ 2147483647 h 60"/>
                    <a:gd name="T4" fmla="*/ 2147483647 w 90"/>
                    <a:gd name="T5" fmla="*/ 2147483647 h 60"/>
                    <a:gd name="T6" fmla="*/ 2147483647 w 90"/>
                    <a:gd name="T7" fmla="*/ 2147483647 h 60"/>
                    <a:gd name="T8" fmla="*/ 2147483647 w 90"/>
                    <a:gd name="T9" fmla="*/ 0 h 60"/>
                    <a:gd name="T10" fmla="*/ 2147483647 w 90"/>
                    <a:gd name="T11" fmla="*/ 2147483647 h 60"/>
                    <a:gd name="T12" fmla="*/ 2147483647 w 90"/>
                    <a:gd name="T13" fmla="*/ 2147483647 h 60"/>
                    <a:gd name="T14" fmla="*/ 0 w 90"/>
                    <a:gd name="T15" fmla="*/ 2147483647 h 60"/>
                    <a:gd name="T16" fmla="*/ 2147483647 w 90"/>
                    <a:gd name="T17" fmla="*/ 2147483647 h 6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0" h="60">
                      <a:moveTo>
                        <a:pt x="18" y="48"/>
                      </a:moveTo>
                      <a:lnTo>
                        <a:pt x="66" y="60"/>
                      </a:lnTo>
                      <a:lnTo>
                        <a:pt x="78" y="30"/>
                      </a:lnTo>
                      <a:lnTo>
                        <a:pt x="90" y="24"/>
                      </a:lnTo>
                      <a:lnTo>
                        <a:pt x="84" y="0"/>
                      </a:lnTo>
                      <a:lnTo>
                        <a:pt x="30" y="18"/>
                      </a:lnTo>
                      <a:lnTo>
                        <a:pt x="6" y="6"/>
                      </a:lnTo>
                      <a:lnTo>
                        <a:pt x="0" y="24"/>
                      </a:lnTo>
                      <a:lnTo>
                        <a:pt x="18" y="4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21"/>
                <p:cNvSpPr/>
                <p:nvPr/>
              </p:nvSpPr>
              <p:spPr bwMode="auto">
                <a:xfrm>
                  <a:off x="6027783" y="3486604"/>
                  <a:ext cx="119008" cy="146223"/>
                </a:xfrm>
                <a:custGeom>
                  <a:avLst/>
                  <a:gdLst>
                    <a:gd name="T0" fmla="*/ 2147483647 w 24"/>
                    <a:gd name="T1" fmla="*/ 2147483647 h 28"/>
                    <a:gd name="T2" fmla="*/ 2147483647 w 24"/>
                    <a:gd name="T3" fmla="*/ 2147483647 h 28"/>
                    <a:gd name="T4" fmla="*/ 2147483647 w 24"/>
                    <a:gd name="T5" fmla="*/ 2147483647 h 28"/>
                    <a:gd name="T6" fmla="*/ 2147483647 w 24"/>
                    <a:gd name="T7" fmla="*/ 2147483647 h 28"/>
                    <a:gd name="T8" fmla="*/ 0 w 24"/>
                    <a:gd name="T9" fmla="*/ 2147483647 h 28"/>
                    <a:gd name="T10" fmla="*/ 2147483647 w 24"/>
                    <a:gd name="T11" fmla="*/ 2147483647 h 28"/>
                    <a:gd name="T12" fmla="*/ 2147483647 w 24"/>
                    <a:gd name="T13" fmla="*/ 2147483647 h 28"/>
                    <a:gd name="T14" fmla="*/ 2147483647 w 24"/>
                    <a:gd name="T15" fmla="*/ 2147483647 h 28"/>
                    <a:gd name="T16" fmla="*/ 2147483647 w 24"/>
                    <a:gd name="T17" fmla="*/ 2147483647 h 28"/>
                    <a:gd name="T18" fmla="*/ 2147483647 w 24"/>
                    <a:gd name="T19" fmla="*/ 2147483647 h 28"/>
                    <a:gd name="T20" fmla="*/ 2147483647 w 24"/>
                    <a:gd name="T21" fmla="*/ 2147483647 h 28"/>
                    <a:gd name="T22" fmla="*/ 2147483647 w 24"/>
                    <a:gd name="T23" fmla="*/ 2147483647 h 28"/>
                    <a:gd name="T24" fmla="*/ 2147483647 w 24"/>
                    <a:gd name="T25" fmla="*/ 0 h 28"/>
                    <a:gd name="T26" fmla="*/ 2147483647 w 24"/>
                    <a:gd name="T27" fmla="*/ 0 h 28"/>
                    <a:gd name="T28" fmla="*/ 2147483647 w 24"/>
                    <a:gd name="T29" fmla="*/ 2147483647 h 28"/>
                    <a:gd name="T30" fmla="*/ 2147483647 w 24"/>
                    <a:gd name="T31" fmla="*/ 2147483647 h 2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4" h="28">
                      <a:moveTo>
                        <a:pt x="9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3" y="18"/>
                        <a:pt x="0" y="18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22"/>
                <p:cNvSpPr/>
                <p:nvPr/>
              </p:nvSpPr>
              <p:spPr bwMode="auto">
                <a:xfrm>
                  <a:off x="5878520" y="3580528"/>
                  <a:ext cx="168427" cy="111001"/>
                </a:xfrm>
                <a:custGeom>
                  <a:avLst/>
                  <a:gdLst>
                    <a:gd name="T0" fmla="*/ 2147483647 w 34"/>
                    <a:gd name="T1" fmla="*/ 0 h 21"/>
                    <a:gd name="T2" fmla="*/ 2147483647 w 34"/>
                    <a:gd name="T3" fmla="*/ 2147483647 h 21"/>
                    <a:gd name="T4" fmla="*/ 2147483647 w 34"/>
                    <a:gd name="T5" fmla="*/ 2147483647 h 21"/>
                    <a:gd name="T6" fmla="*/ 2147483647 w 34"/>
                    <a:gd name="T7" fmla="*/ 2147483647 h 21"/>
                    <a:gd name="T8" fmla="*/ 0 w 34"/>
                    <a:gd name="T9" fmla="*/ 2147483647 h 21"/>
                    <a:gd name="T10" fmla="*/ 2147483647 w 34"/>
                    <a:gd name="T11" fmla="*/ 2147483647 h 21"/>
                    <a:gd name="T12" fmla="*/ 2147483647 w 34"/>
                    <a:gd name="T13" fmla="*/ 2147483647 h 21"/>
                    <a:gd name="T14" fmla="*/ 2147483647 w 34"/>
                    <a:gd name="T15" fmla="*/ 2147483647 h 21"/>
                    <a:gd name="T16" fmla="*/ 2147483647 w 34"/>
                    <a:gd name="T17" fmla="*/ 2147483647 h 21"/>
                    <a:gd name="T18" fmla="*/ 2147483647 w 34"/>
                    <a:gd name="T19" fmla="*/ 2147483647 h 21"/>
                    <a:gd name="T20" fmla="*/ 2147483647 w 34"/>
                    <a:gd name="T21" fmla="*/ 2147483647 h 21"/>
                    <a:gd name="T22" fmla="*/ 2147483647 w 34"/>
                    <a:gd name="T23" fmla="*/ 2147483647 h 21"/>
                    <a:gd name="T24" fmla="*/ 2147483647 w 34"/>
                    <a:gd name="T25" fmla="*/ 2147483647 h 21"/>
                    <a:gd name="T26" fmla="*/ 2147483647 w 34"/>
                    <a:gd name="T27" fmla="*/ 0 h 2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4" h="21">
                      <a:moveTo>
                        <a:pt x="30" y="0"/>
                      </a:moveTo>
                      <a:cubicBezTo>
                        <a:pt x="25" y="2"/>
                        <a:pt x="18" y="3"/>
                        <a:pt x="18" y="4"/>
                      </a:cubicBezTo>
                      <a:cubicBezTo>
                        <a:pt x="16" y="5"/>
                        <a:pt x="14" y="7"/>
                        <a:pt x="1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1" y="3"/>
                        <a:pt x="31" y="3"/>
                        <a:pt x="31" y="3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23"/>
                <p:cNvSpPr/>
                <p:nvPr/>
              </p:nvSpPr>
              <p:spPr bwMode="auto">
                <a:xfrm>
                  <a:off x="5759512" y="3339314"/>
                  <a:ext cx="312647" cy="283907"/>
                </a:xfrm>
                <a:custGeom>
                  <a:avLst/>
                  <a:gdLst>
                    <a:gd name="T0" fmla="*/ 2147483647 w 63"/>
                    <a:gd name="T1" fmla="*/ 2147483647 h 54"/>
                    <a:gd name="T2" fmla="*/ 2147483647 w 63"/>
                    <a:gd name="T3" fmla="*/ 2147483647 h 54"/>
                    <a:gd name="T4" fmla="*/ 2147483647 w 63"/>
                    <a:gd name="T5" fmla="*/ 2147483647 h 54"/>
                    <a:gd name="T6" fmla="*/ 2147483647 w 63"/>
                    <a:gd name="T7" fmla="*/ 2147483647 h 54"/>
                    <a:gd name="T8" fmla="*/ 2147483647 w 63"/>
                    <a:gd name="T9" fmla="*/ 2147483647 h 54"/>
                    <a:gd name="T10" fmla="*/ 2147483647 w 63"/>
                    <a:gd name="T11" fmla="*/ 2147483647 h 54"/>
                    <a:gd name="T12" fmla="*/ 2147483647 w 63"/>
                    <a:gd name="T13" fmla="*/ 2147483647 h 54"/>
                    <a:gd name="T14" fmla="*/ 2147483647 w 63"/>
                    <a:gd name="T15" fmla="*/ 2147483647 h 54"/>
                    <a:gd name="T16" fmla="*/ 2147483647 w 63"/>
                    <a:gd name="T17" fmla="*/ 2147483647 h 54"/>
                    <a:gd name="T18" fmla="*/ 2147483647 w 63"/>
                    <a:gd name="T19" fmla="*/ 2147483647 h 54"/>
                    <a:gd name="T20" fmla="*/ 2147483647 w 63"/>
                    <a:gd name="T21" fmla="*/ 2147483647 h 54"/>
                    <a:gd name="T22" fmla="*/ 2147483647 w 63"/>
                    <a:gd name="T23" fmla="*/ 2147483647 h 54"/>
                    <a:gd name="T24" fmla="*/ 2147483647 w 63"/>
                    <a:gd name="T25" fmla="*/ 2147483647 h 54"/>
                    <a:gd name="T26" fmla="*/ 2147483647 w 63"/>
                    <a:gd name="T27" fmla="*/ 2147483647 h 54"/>
                    <a:gd name="T28" fmla="*/ 2147483647 w 63"/>
                    <a:gd name="T29" fmla="*/ 0 h 54"/>
                    <a:gd name="T30" fmla="*/ 2147483647 w 63"/>
                    <a:gd name="T31" fmla="*/ 0 h 54"/>
                    <a:gd name="T32" fmla="*/ 2147483647 w 63"/>
                    <a:gd name="T33" fmla="*/ 2147483647 h 54"/>
                    <a:gd name="T34" fmla="*/ 2147483647 w 63"/>
                    <a:gd name="T35" fmla="*/ 2147483647 h 54"/>
                    <a:gd name="T36" fmla="*/ 2147483647 w 63"/>
                    <a:gd name="T37" fmla="*/ 2147483647 h 54"/>
                    <a:gd name="T38" fmla="*/ 2147483647 w 63"/>
                    <a:gd name="T39" fmla="*/ 2147483647 h 54"/>
                    <a:gd name="T40" fmla="*/ 2147483647 w 63"/>
                    <a:gd name="T41" fmla="*/ 2147483647 h 54"/>
                    <a:gd name="T42" fmla="*/ 2147483647 w 63"/>
                    <a:gd name="T43" fmla="*/ 2147483647 h 54"/>
                    <a:gd name="T44" fmla="*/ 0 w 63"/>
                    <a:gd name="T45" fmla="*/ 2147483647 h 54"/>
                    <a:gd name="T46" fmla="*/ 2147483647 w 63"/>
                    <a:gd name="T47" fmla="*/ 2147483647 h 54"/>
                    <a:gd name="T48" fmla="*/ 2147483647 w 63"/>
                    <a:gd name="T49" fmla="*/ 2147483647 h 54"/>
                    <a:gd name="T50" fmla="*/ 2147483647 w 63"/>
                    <a:gd name="T51" fmla="*/ 2147483647 h 54"/>
                    <a:gd name="T52" fmla="*/ 2147483647 w 63"/>
                    <a:gd name="T53" fmla="*/ 2147483647 h 54"/>
                    <a:gd name="T54" fmla="*/ 2147483647 w 63"/>
                    <a:gd name="T55" fmla="*/ 2147483647 h 54"/>
                    <a:gd name="T56" fmla="*/ 2147483647 w 63"/>
                    <a:gd name="T57" fmla="*/ 2147483647 h 54"/>
                    <a:gd name="T58" fmla="*/ 2147483647 w 63"/>
                    <a:gd name="T59" fmla="*/ 2147483647 h 54"/>
                    <a:gd name="T60" fmla="*/ 2147483647 w 63"/>
                    <a:gd name="T61" fmla="*/ 2147483647 h 54"/>
                    <a:gd name="T62" fmla="*/ 2147483647 w 63"/>
                    <a:gd name="T63" fmla="*/ 2147483647 h 54"/>
                    <a:gd name="T64" fmla="*/ 2147483647 w 63"/>
                    <a:gd name="T65" fmla="*/ 2147483647 h 54"/>
                    <a:gd name="T66" fmla="*/ 2147483647 w 63"/>
                    <a:gd name="T67" fmla="*/ 2147483647 h 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63" h="54">
                      <a:moveTo>
                        <a:pt x="63" y="34"/>
                      </a:move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2" y="28"/>
                        <a:pt x="52" y="28"/>
                        <a:pt x="52" y="28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13" y="33"/>
                        <a:pt x="13" y="33"/>
                        <a:pt x="13" y="33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24" y="53"/>
                        <a:pt x="24" y="53"/>
                        <a:pt x="24" y="53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38" y="53"/>
                        <a:pt x="38" y="53"/>
                        <a:pt x="38" y="53"/>
                      </a:cubicBezTo>
                      <a:cubicBezTo>
                        <a:pt x="38" y="53"/>
                        <a:pt x="40" y="51"/>
                        <a:pt x="42" y="50"/>
                      </a:cubicBezTo>
                      <a:cubicBezTo>
                        <a:pt x="42" y="49"/>
                        <a:pt x="49" y="48"/>
                        <a:pt x="54" y="46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124"/>
                <p:cNvSpPr/>
                <p:nvPr/>
              </p:nvSpPr>
              <p:spPr bwMode="auto">
                <a:xfrm>
                  <a:off x="6027783" y="3518624"/>
                  <a:ext cx="49419" cy="61905"/>
                </a:xfrm>
                <a:custGeom>
                  <a:avLst/>
                  <a:gdLst>
                    <a:gd name="T0" fmla="*/ 0 w 10"/>
                    <a:gd name="T1" fmla="*/ 2147483647 h 12"/>
                    <a:gd name="T2" fmla="*/ 2147483647 w 10"/>
                    <a:gd name="T3" fmla="*/ 2147483647 h 12"/>
                    <a:gd name="T4" fmla="*/ 2147483647 w 10"/>
                    <a:gd name="T5" fmla="*/ 2147483647 h 12"/>
                    <a:gd name="T6" fmla="*/ 2147483647 w 10"/>
                    <a:gd name="T7" fmla="*/ 0 h 12"/>
                    <a:gd name="T8" fmla="*/ 2147483647 w 10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0" y="12"/>
                      </a:moveTo>
                      <a:cubicBezTo>
                        <a:pt x="3" y="12"/>
                        <a:pt x="4" y="11"/>
                        <a:pt x="4" y="11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125"/>
                <p:cNvSpPr/>
                <p:nvPr/>
              </p:nvSpPr>
              <p:spPr bwMode="auto">
                <a:xfrm>
                  <a:off x="5812965" y="3234717"/>
                  <a:ext cx="158340" cy="168636"/>
                </a:xfrm>
                <a:custGeom>
                  <a:avLst/>
                  <a:gdLst>
                    <a:gd name="T0" fmla="*/ 2147483647 w 192"/>
                    <a:gd name="T1" fmla="*/ 2147483647 h 192"/>
                    <a:gd name="T2" fmla="*/ 2147483647 w 192"/>
                    <a:gd name="T3" fmla="*/ 2147483647 h 192"/>
                    <a:gd name="T4" fmla="*/ 2147483647 w 192"/>
                    <a:gd name="T5" fmla="*/ 2147483647 h 192"/>
                    <a:gd name="T6" fmla="*/ 2147483647 w 192"/>
                    <a:gd name="T7" fmla="*/ 2147483647 h 192"/>
                    <a:gd name="T8" fmla="*/ 2147483647 w 192"/>
                    <a:gd name="T9" fmla="*/ 2147483647 h 192"/>
                    <a:gd name="T10" fmla="*/ 2147483647 w 192"/>
                    <a:gd name="T11" fmla="*/ 0 h 192"/>
                    <a:gd name="T12" fmla="*/ 2147483647 w 192"/>
                    <a:gd name="T13" fmla="*/ 2147483647 h 192"/>
                    <a:gd name="T14" fmla="*/ 2147483647 w 192"/>
                    <a:gd name="T15" fmla="*/ 2147483647 h 192"/>
                    <a:gd name="T16" fmla="*/ 2147483647 w 192"/>
                    <a:gd name="T17" fmla="*/ 2147483647 h 192"/>
                    <a:gd name="T18" fmla="*/ 2147483647 w 192"/>
                    <a:gd name="T19" fmla="*/ 2147483647 h 192"/>
                    <a:gd name="T20" fmla="*/ 2147483647 w 192"/>
                    <a:gd name="T21" fmla="*/ 2147483647 h 192"/>
                    <a:gd name="T22" fmla="*/ 0 w 192"/>
                    <a:gd name="T23" fmla="*/ 2147483647 h 192"/>
                    <a:gd name="T24" fmla="*/ 0 w 192"/>
                    <a:gd name="T25" fmla="*/ 2147483647 h 192"/>
                    <a:gd name="T26" fmla="*/ 2147483647 w 192"/>
                    <a:gd name="T27" fmla="*/ 2147483647 h 192"/>
                    <a:gd name="T28" fmla="*/ 2147483647 w 192"/>
                    <a:gd name="T29" fmla="*/ 2147483647 h 192"/>
                    <a:gd name="T30" fmla="*/ 2147483647 w 192"/>
                    <a:gd name="T31" fmla="*/ 2147483647 h 192"/>
                    <a:gd name="T32" fmla="*/ 2147483647 w 192"/>
                    <a:gd name="T33" fmla="*/ 2147483647 h 192"/>
                    <a:gd name="T34" fmla="*/ 2147483647 w 192"/>
                    <a:gd name="T35" fmla="*/ 2147483647 h 192"/>
                    <a:gd name="T36" fmla="*/ 2147483647 w 192"/>
                    <a:gd name="T37" fmla="*/ 2147483647 h 192"/>
                    <a:gd name="T38" fmla="*/ 2147483647 w 192"/>
                    <a:gd name="T39" fmla="*/ 2147483647 h 192"/>
                    <a:gd name="T40" fmla="*/ 2147483647 w 192"/>
                    <a:gd name="T41" fmla="*/ 2147483647 h 192"/>
                    <a:gd name="T42" fmla="*/ 2147483647 w 192"/>
                    <a:gd name="T43" fmla="*/ 2147483647 h 192"/>
                    <a:gd name="T44" fmla="*/ 2147483647 w 192"/>
                    <a:gd name="T45" fmla="*/ 2147483647 h 19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92" h="192">
                      <a:moveTo>
                        <a:pt x="168" y="120"/>
                      </a:moveTo>
                      <a:lnTo>
                        <a:pt x="132" y="90"/>
                      </a:lnTo>
                      <a:lnTo>
                        <a:pt x="132" y="66"/>
                      </a:lnTo>
                      <a:lnTo>
                        <a:pt x="138" y="42"/>
                      </a:lnTo>
                      <a:lnTo>
                        <a:pt x="114" y="6"/>
                      </a:lnTo>
                      <a:lnTo>
                        <a:pt x="102" y="0"/>
                      </a:lnTo>
                      <a:lnTo>
                        <a:pt x="72" y="6"/>
                      </a:lnTo>
                      <a:lnTo>
                        <a:pt x="66" y="6"/>
                      </a:lnTo>
                      <a:lnTo>
                        <a:pt x="66" y="12"/>
                      </a:lnTo>
                      <a:lnTo>
                        <a:pt x="54" y="30"/>
                      </a:lnTo>
                      <a:lnTo>
                        <a:pt x="42" y="72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24" y="126"/>
                      </a:lnTo>
                      <a:lnTo>
                        <a:pt x="84" y="156"/>
                      </a:lnTo>
                      <a:lnTo>
                        <a:pt x="102" y="174"/>
                      </a:lnTo>
                      <a:lnTo>
                        <a:pt x="150" y="180"/>
                      </a:lnTo>
                      <a:lnTo>
                        <a:pt x="168" y="192"/>
                      </a:lnTo>
                      <a:lnTo>
                        <a:pt x="186" y="192"/>
                      </a:lnTo>
                      <a:lnTo>
                        <a:pt x="180" y="180"/>
                      </a:lnTo>
                      <a:lnTo>
                        <a:pt x="192" y="174"/>
                      </a:lnTo>
                      <a:lnTo>
                        <a:pt x="180" y="150"/>
                      </a:lnTo>
                      <a:lnTo>
                        <a:pt x="168" y="12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 126"/>
                <p:cNvSpPr/>
                <p:nvPr/>
              </p:nvSpPr>
              <p:spPr bwMode="auto">
                <a:xfrm>
                  <a:off x="5903734" y="3188823"/>
                  <a:ext cx="298528" cy="287108"/>
                </a:xfrm>
                <a:custGeom>
                  <a:avLst/>
                  <a:gdLst>
                    <a:gd name="T0" fmla="*/ 2147483647 w 60"/>
                    <a:gd name="T1" fmla="*/ 2147483647 h 55"/>
                    <a:gd name="T2" fmla="*/ 2147483647 w 60"/>
                    <a:gd name="T3" fmla="*/ 2147483647 h 55"/>
                    <a:gd name="T4" fmla="*/ 2147483647 w 60"/>
                    <a:gd name="T5" fmla="*/ 2147483647 h 55"/>
                    <a:gd name="T6" fmla="*/ 2147483647 w 60"/>
                    <a:gd name="T7" fmla="*/ 2147483647 h 55"/>
                    <a:gd name="T8" fmla="*/ 2147483647 w 60"/>
                    <a:gd name="T9" fmla="*/ 2147483647 h 55"/>
                    <a:gd name="T10" fmla="*/ 2147483647 w 60"/>
                    <a:gd name="T11" fmla="*/ 2147483647 h 55"/>
                    <a:gd name="T12" fmla="*/ 2147483647 w 60"/>
                    <a:gd name="T13" fmla="*/ 2147483647 h 55"/>
                    <a:gd name="T14" fmla="*/ 2147483647 w 60"/>
                    <a:gd name="T15" fmla="*/ 2147483647 h 55"/>
                    <a:gd name="T16" fmla="*/ 2147483647 w 60"/>
                    <a:gd name="T17" fmla="*/ 2147483647 h 55"/>
                    <a:gd name="T18" fmla="*/ 2147483647 w 60"/>
                    <a:gd name="T19" fmla="*/ 2147483647 h 55"/>
                    <a:gd name="T20" fmla="*/ 2147483647 w 60"/>
                    <a:gd name="T21" fmla="*/ 2147483647 h 55"/>
                    <a:gd name="T22" fmla="*/ 2147483647 w 60"/>
                    <a:gd name="T23" fmla="*/ 2147483647 h 55"/>
                    <a:gd name="T24" fmla="*/ 2147483647 w 60"/>
                    <a:gd name="T25" fmla="*/ 2147483647 h 55"/>
                    <a:gd name="T26" fmla="*/ 2147483647 w 60"/>
                    <a:gd name="T27" fmla="*/ 2147483647 h 55"/>
                    <a:gd name="T28" fmla="*/ 2147483647 w 60"/>
                    <a:gd name="T29" fmla="*/ 2147483647 h 55"/>
                    <a:gd name="T30" fmla="*/ 2147483647 w 60"/>
                    <a:gd name="T31" fmla="*/ 2147483647 h 55"/>
                    <a:gd name="T32" fmla="*/ 2147483647 w 60"/>
                    <a:gd name="T33" fmla="*/ 2147483647 h 55"/>
                    <a:gd name="T34" fmla="*/ 2147483647 w 60"/>
                    <a:gd name="T35" fmla="*/ 2147483647 h 55"/>
                    <a:gd name="T36" fmla="*/ 2147483647 w 60"/>
                    <a:gd name="T37" fmla="*/ 2147483647 h 55"/>
                    <a:gd name="T38" fmla="*/ 2147483647 w 60"/>
                    <a:gd name="T39" fmla="*/ 2147483647 h 55"/>
                    <a:gd name="T40" fmla="*/ 2147483647 w 60"/>
                    <a:gd name="T41" fmla="*/ 0 h 55"/>
                    <a:gd name="T42" fmla="*/ 2147483647 w 60"/>
                    <a:gd name="T43" fmla="*/ 2147483647 h 55"/>
                    <a:gd name="T44" fmla="*/ 2147483647 w 60"/>
                    <a:gd name="T45" fmla="*/ 2147483647 h 55"/>
                    <a:gd name="T46" fmla="*/ 0 w 60"/>
                    <a:gd name="T47" fmla="*/ 0 h 55"/>
                    <a:gd name="T48" fmla="*/ 0 w 60"/>
                    <a:gd name="T49" fmla="*/ 0 h 55"/>
                    <a:gd name="T50" fmla="*/ 0 w 60"/>
                    <a:gd name="T51" fmla="*/ 2147483647 h 55"/>
                    <a:gd name="T52" fmla="*/ 2147483647 w 60"/>
                    <a:gd name="T53" fmla="*/ 2147483647 h 55"/>
                    <a:gd name="T54" fmla="*/ 2147483647 w 60"/>
                    <a:gd name="T55" fmla="*/ 2147483647 h 55"/>
                    <a:gd name="T56" fmla="*/ 2147483647 w 60"/>
                    <a:gd name="T57" fmla="*/ 2147483647 h 55"/>
                    <a:gd name="T58" fmla="*/ 2147483647 w 60"/>
                    <a:gd name="T59" fmla="*/ 2147483647 h 55"/>
                    <a:gd name="T60" fmla="*/ 2147483647 w 60"/>
                    <a:gd name="T61" fmla="*/ 2147483647 h 55"/>
                    <a:gd name="T62" fmla="*/ 2147483647 w 60"/>
                    <a:gd name="T63" fmla="*/ 2147483647 h 55"/>
                    <a:gd name="T64" fmla="*/ 2147483647 w 60"/>
                    <a:gd name="T65" fmla="*/ 2147483647 h 55"/>
                    <a:gd name="T66" fmla="*/ 2147483647 w 60"/>
                    <a:gd name="T67" fmla="*/ 2147483647 h 55"/>
                    <a:gd name="T68" fmla="*/ 2147483647 w 60"/>
                    <a:gd name="T69" fmla="*/ 2147483647 h 55"/>
                    <a:gd name="T70" fmla="*/ 2147483647 w 60"/>
                    <a:gd name="T71" fmla="*/ 2147483647 h 55"/>
                    <a:gd name="T72" fmla="*/ 2147483647 w 60"/>
                    <a:gd name="T73" fmla="*/ 2147483647 h 55"/>
                    <a:gd name="T74" fmla="*/ 2147483647 w 60"/>
                    <a:gd name="T75" fmla="*/ 2147483647 h 55"/>
                    <a:gd name="T76" fmla="*/ 2147483647 w 60"/>
                    <a:gd name="T77" fmla="*/ 2147483647 h 55"/>
                    <a:gd name="T78" fmla="*/ 2147483647 w 60"/>
                    <a:gd name="T79" fmla="*/ 2147483647 h 55"/>
                    <a:gd name="T80" fmla="*/ 2147483647 w 60"/>
                    <a:gd name="T81" fmla="*/ 2147483647 h 55"/>
                    <a:gd name="T82" fmla="*/ 2147483647 w 60"/>
                    <a:gd name="T83" fmla="*/ 2147483647 h 55"/>
                    <a:gd name="T84" fmla="*/ 2147483647 w 60"/>
                    <a:gd name="T85" fmla="*/ 2147483647 h 55"/>
                    <a:gd name="T86" fmla="*/ 2147483647 w 60"/>
                    <a:gd name="T87" fmla="*/ 2147483647 h 55"/>
                    <a:gd name="T88" fmla="*/ 2147483647 w 60"/>
                    <a:gd name="T89" fmla="*/ 2147483647 h 55"/>
                    <a:gd name="T90" fmla="*/ 2147483647 w 60"/>
                    <a:gd name="T91" fmla="*/ 2147483647 h 55"/>
                    <a:gd name="T92" fmla="*/ 2147483647 w 60"/>
                    <a:gd name="T93" fmla="*/ 2147483647 h 55"/>
                    <a:gd name="T94" fmla="*/ 2147483647 w 60"/>
                    <a:gd name="T95" fmla="*/ 2147483647 h 55"/>
                    <a:gd name="T96" fmla="*/ 2147483647 w 60"/>
                    <a:gd name="T97" fmla="*/ 2147483647 h 5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60" h="55">
                      <a:moveTo>
                        <a:pt x="53" y="38"/>
                      </a:move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6"/>
                        <a:pt x="0" y="7"/>
                      </a:cubicBezTo>
                      <a:cubicBezTo>
                        <a:pt x="0" y="7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60" y="49"/>
                        <a:pt x="60" y="49"/>
                        <a:pt x="60" y="49"/>
                      </a:cubicBezTo>
                      <a:cubicBezTo>
                        <a:pt x="59" y="46"/>
                        <a:pt x="59" y="46"/>
                        <a:pt x="59" y="46"/>
                      </a:cubicBezTo>
                      <a:cubicBezTo>
                        <a:pt x="58" y="44"/>
                        <a:pt x="58" y="44"/>
                        <a:pt x="58" y="44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3" y="38"/>
                        <a:pt x="53" y="38"/>
                        <a:pt x="53" y="38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127"/>
                <p:cNvSpPr/>
                <p:nvPr/>
              </p:nvSpPr>
              <p:spPr bwMode="auto">
                <a:xfrm>
                  <a:off x="5991477" y="3234717"/>
                  <a:ext cx="16137" cy="11741"/>
                </a:xfrm>
                <a:custGeom>
                  <a:avLst/>
                  <a:gdLst>
                    <a:gd name="T0" fmla="*/ 0 w 18"/>
                    <a:gd name="T1" fmla="*/ 0 h 12"/>
                    <a:gd name="T2" fmla="*/ 2147483647 w 18"/>
                    <a:gd name="T3" fmla="*/ 2147483647 h 12"/>
                    <a:gd name="T4" fmla="*/ 2147483647 w 18"/>
                    <a:gd name="T5" fmla="*/ 2147483647 h 12"/>
                    <a:gd name="T6" fmla="*/ 2147483647 w 18"/>
                    <a:gd name="T7" fmla="*/ 0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18" y="12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128"/>
                <p:cNvSpPr/>
                <p:nvPr/>
              </p:nvSpPr>
              <p:spPr bwMode="auto">
                <a:xfrm>
                  <a:off x="5968280" y="3209102"/>
                  <a:ext cx="9077" cy="16010"/>
                </a:xfrm>
                <a:custGeom>
                  <a:avLst/>
                  <a:gdLst>
                    <a:gd name="T0" fmla="*/ 0 w 12"/>
                    <a:gd name="T1" fmla="*/ 0 h 18"/>
                    <a:gd name="T2" fmla="*/ 2147483647 w 12"/>
                    <a:gd name="T3" fmla="*/ 2147483647 h 18"/>
                    <a:gd name="T4" fmla="*/ 2147483647 w 12"/>
                    <a:gd name="T5" fmla="*/ 2147483647 h 18"/>
                    <a:gd name="T6" fmla="*/ 0 w 12"/>
                    <a:gd name="T7" fmla="*/ 0 h 1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" h="18">
                      <a:moveTo>
                        <a:pt x="0" y="0"/>
                      </a:move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129"/>
                <p:cNvSpPr/>
                <p:nvPr/>
              </p:nvSpPr>
              <p:spPr bwMode="auto">
                <a:xfrm>
                  <a:off x="5637479" y="1817320"/>
                  <a:ext cx="2409398" cy="1365099"/>
                </a:xfrm>
                <a:custGeom>
                  <a:avLst/>
                  <a:gdLst>
                    <a:gd name="T0" fmla="*/ 2147483647 w 483"/>
                    <a:gd name="T1" fmla="*/ 2147483647 h 260"/>
                    <a:gd name="T2" fmla="*/ 2147483647 w 483"/>
                    <a:gd name="T3" fmla="*/ 2147483647 h 260"/>
                    <a:gd name="T4" fmla="*/ 2147483647 w 483"/>
                    <a:gd name="T5" fmla="*/ 2147483647 h 260"/>
                    <a:gd name="T6" fmla="*/ 2147483647 w 483"/>
                    <a:gd name="T7" fmla="*/ 2147483647 h 260"/>
                    <a:gd name="T8" fmla="*/ 2147483647 w 483"/>
                    <a:gd name="T9" fmla="*/ 2147483647 h 260"/>
                    <a:gd name="T10" fmla="*/ 2147483647 w 483"/>
                    <a:gd name="T11" fmla="*/ 2147483647 h 260"/>
                    <a:gd name="T12" fmla="*/ 2147483647 w 483"/>
                    <a:gd name="T13" fmla="*/ 2147483647 h 260"/>
                    <a:gd name="T14" fmla="*/ 2147483647 w 483"/>
                    <a:gd name="T15" fmla="*/ 2147483647 h 260"/>
                    <a:gd name="T16" fmla="*/ 2147483647 w 483"/>
                    <a:gd name="T17" fmla="*/ 2147483647 h 260"/>
                    <a:gd name="T18" fmla="*/ 2147483647 w 483"/>
                    <a:gd name="T19" fmla="*/ 2147483647 h 260"/>
                    <a:gd name="T20" fmla="*/ 2147483647 w 483"/>
                    <a:gd name="T21" fmla="*/ 2147483647 h 260"/>
                    <a:gd name="T22" fmla="*/ 2147483647 w 483"/>
                    <a:gd name="T23" fmla="*/ 2147483647 h 260"/>
                    <a:gd name="T24" fmla="*/ 2147483647 w 483"/>
                    <a:gd name="T25" fmla="*/ 2147483647 h 260"/>
                    <a:gd name="T26" fmla="*/ 2147483647 w 483"/>
                    <a:gd name="T27" fmla="*/ 2147483647 h 260"/>
                    <a:gd name="T28" fmla="*/ 2147483647 w 483"/>
                    <a:gd name="T29" fmla="*/ 2147483647 h 260"/>
                    <a:gd name="T30" fmla="*/ 2147483647 w 483"/>
                    <a:gd name="T31" fmla="*/ 2147483647 h 260"/>
                    <a:gd name="T32" fmla="*/ 2147483647 w 483"/>
                    <a:gd name="T33" fmla="*/ 2147483647 h 260"/>
                    <a:gd name="T34" fmla="*/ 2147483647 w 483"/>
                    <a:gd name="T35" fmla="*/ 2147483647 h 260"/>
                    <a:gd name="T36" fmla="*/ 2147483647 w 483"/>
                    <a:gd name="T37" fmla="*/ 2147483647 h 260"/>
                    <a:gd name="T38" fmla="*/ 2147483647 w 483"/>
                    <a:gd name="T39" fmla="*/ 2147483647 h 260"/>
                    <a:gd name="T40" fmla="*/ 2147483647 w 483"/>
                    <a:gd name="T41" fmla="*/ 2147483647 h 260"/>
                    <a:gd name="T42" fmla="*/ 2147483647 w 483"/>
                    <a:gd name="T43" fmla="*/ 2147483647 h 260"/>
                    <a:gd name="T44" fmla="*/ 2147483647 w 483"/>
                    <a:gd name="T45" fmla="*/ 2147483647 h 260"/>
                    <a:gd name="T46" fmla="*/ 2147483647 w 483"/>
                    <a:gd name="T47" fmla="*/ 2147483647 h 260"/>
                    <a:gd name="T48" fmla="*/ 2147483647 w 483"/>
                    <a:gd name="T49" fmla="*/ 2147483647 h 260"/>
                    <a:gd name="T50" fmla="*/ 2147483647 w 483"/>
                    <a:gd name="T51" fmla="*/ 2147483647 h 260"/>
                    <a:gd name="T52" fmla="*/ 2147483647 w 483"/>
                    <a:gd name="T53" fmla="*/ 2147483647 h 260"/>
                    <a:gd name="T54" fmla="*/ 2147483647 w 483"/>
                    <a:gd name="T55" fmla="*/ 2147483647 h 260"/>
                    <a:gd name="T56" fmla="*/ 2147483647 w 483"/>
                    <a:gd name="T57" fmla="*/ 2147483647 h 260"/>
                    <a:gd name="T58" fmla="*/ 2147483647 w 483"/>
                    <a:gd name="T59" fmla="*/ 2147483647 h 260"/>
                    <a:gd name="T60" fmla="*/ 2147483647 w 483"/>
                    <a:gd name="T61" fmla="*/ 2147483647 h 260"/>
                    <a:gd name="T62" fmla="*/ 2147483647 w 483"/>
                    <a:gd name="T63" fmla="*/ 2147483647 h 260"/>
                    <a:gd name="T64" fmla="*/ 2147483647 w 483"/>
                    <a:gd name="T65" fmla="*/ 2147483647 h 260"/>
                    <a:gd name="T66" fmla="*/ 2147483647 w 483"/>
                    <a:gd name="T67" fmla="*/ 2147483647 h 260"/>
                    <a:gd name="T68" fmla="*/ 2147483647 w 483"/>
                    <a:gd name="T69" fmla="*/ 2147483647 h 260"/>
                    <a:gd name="T70" fmla="*/ 2147483647 w 483"/>
                    <a:gd name="T71" fmla="*/ 2147483647 h 260"/>
                    <a:gd name="T72" fmla="*/ 2147483647 w 483"/>
                    <a:gd name="T73" fmla="*/ 2147483647 h 260"/>
                    <a:gd name="T74" fmla="*/ 2147483647 w 483"/>
                    <a:gd name="T75" fmla="*/ 2147483647 h 260"/>
                    <a:gd name="T76" fmla="*/ 2147483647 w 483"/>
                    <a:gd name="T77" fmla="*/ 2147483647 h 260"/>
                    <a:gd name="T78" fmla="*/ 2147483647 w 483"/>
                    <a:gd name="T79" fmla="*/ 2147483647 h 260"/>
                    <a:gd name="T80" fmla="*/ 2147483647 w 483"/>
                    <a:gd name="T81" fmla="*/ 2147483647 h 260"/>
                    <a:gd name="T82" fmla="*/ 2147483647 w 483"/>
                    <a:gd name="T83" fmla="*/ 2147483647 h 260"/>
                    <a:gd name="T84" fmla="*/ 2147483647 w 483"/>
                    <a:gd name="T85" fmla="*/ 2147483647 h 260"/>
                    <a:gd name="T86" fmla="*/ 2147483647 w 483"/>
                    <a:gd name="T87" fmla="*/ 2147483647 h 260"/>
                    <a:gd name="T88" fmla="*/ 2147483647 w 483"/>
                    <a:gd name="T89" fmla="*/ 2147483647 h 260"/>
                    <a:gd name="T90" fmla="*/ 2147483647 w 483"/>
                    <a:gd name="T91" fmla="*/ 2147483647 h 260"/>
                    <a:gd name="T92" fmla="*/ 2147483647 w 483"/>
                    <a:gd name="T93" fmla="*/ 2147483647 h 260"/>
                    <a:gd name="T94" fmla="*/ 2147483647 w 483"/>
                    <a:gd name="T95" fmla="*/ 2147483647 h 260"/>
                    <a:gd name="T96" fmla="*/ 2147483647 w 483"/>
                    <a:gd name="T97" fmla="*/ 2147483647 h 260"/>
                    <a:gd name="T98" fmla="*/ 2147483647 w 483"/>
                    <a:gd name="T99" fmla="*/ 2147483647 h 260"/>
                    <a:gd name="T100" fmla="*/ 2147483647 w 483"/>
                    <a:gd name="T101" fmla="*/ 2147483647 h 260"/>
                    <a:gd name="T102" fmla="*/ 2147483647 w 483"/>
                    <a:gd name="T103" fmla="*/ 2147483647 h 260"/>
                    <a:gd name="T104" fmla="*/ 2147483647 w 483"/>
                    <a:gd name="T105" fmla="*/ 2147483647 h 260"/>
                    <a:gd name="T106" fmla="*/ 2147483647 w 483"/>
                    <a:gd name="T107" fmla="*/ 2147483647 h 260"/>
                    <a:gd name="T108" fmla="*/ 2147483647 w 483"/>
                    <a:gd name="T109" fmla="*/ 2147483647 h 260"/>
                    <a:gd name="T110" fmla="*/ 2147483647 w 483"/>
                    <a:gd name="T111" fmla="*/ 2147483647 h 260"/>
                    <a:gd name="T112" fmla="*/ 2147483647 w 483"/>
                    <a:gd name="T113" fmla="*/ 2147483647 h 260"/>
                    <a:gd name="T114" fmla="*/ 2147483647 w 483"/>
                    <a:gd name="T115" fmla="*/ 2147483647 h 260"/>
                    <a:gd name="T116" fmla="*/ 2147483647 w 483"/>
                    <a:gd name="T117" fmla="*/ 2147483647 h 260"/>
                    <a:gd name="T118" fmla="*/ 2147483647 w 483"/>
                    <a:gd name="T119" fmla="*/ 2147483647 h 260"/>
                    <a:gd name="T120" fmla="*/ 2147483647 w 483"/>
                    <a:gd name="T121" fmla="*/ 2147483647 h 260"/>
                    <a:gd name="T122" fmla="*/ 2147483647 w 483"/>
                    <a:gd name="T123" fmla="*/ 2147483647 h 26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83" h="260">
                      <a:moveTo>
                        <a:pt x="482" y="127"/>
                      </a:moveTo>
                      <a:cubicBezTo>
                        <a:pt x="483" y="96"/>
                        <a:pt x="483" y="96"/>
                        <a:pt x="483" y="96"/>
                      </a:cubicBezTo>
                      <a:cubicBezTo>
                        <a:pt x="480" y="95"/>
                        <a:pt x="480" y="95"/>
                        <a:pt x="480" y="95"/>
                      </a:cubicBezTo>
                      <a:cubicBezTo>
                        <a:pt x="478" y="94"/>
                        <a:pt x="478" y="94"/>
                        <a:pt x="478" y="94"/>
                      </a:cubicBezTo>
                      <a:cubicBezTo>
                        <a:pt x="478" y="94"/>
                        <a:pt x="474" y="90"/>
                        <a:pt x="474" y="90"/>
                      </a:cubicBezTo>
                      <a:cubicBezTo>
                        <a:pt x="473" y="89"/>
                        <a:pt x="470" y="89"/>
                        <a:pt x="470" y="89"/>
                      </a:cubicBezTo>
                      <a:cubicBezTo>
                        <a:pt x="463" y="88"/>
                        <a:pt x="463" y="88"/>
                        <a:pt x="463" y="88"/>
                      </a:cubicBezTo>
                      <a:cubicBezTo>
                        <a:pt x="459" y="87"/>
                        <a:pt x="459" y="87"/>
                        <a:pt x="459" y="87"/>
                      </a:cubicBezTo>
                      <a:cubicBezTo>
                        <a:pt x="456" y="87"/>
                        <a:pt x="456" y="87"/>
                        <a:pt x="456" y="87"/>
                      </a:cubicBezTo>
                      <a:cubicBezTo>
                        <a:pt x="454" y="87"/>
                        <a:pt x="454" y="87"/>
                        <a:pt x="454" y="87"/>
                      </a:cubicBezTo>
                      <a:cubicBezTo>
                        <a:pt x="455" y="95"/>
                        <a:pt x="455" y="95"/>
                        <a:pt x="455" y="95"/>
                      </a:cubicBezTo>
                      <a:cubicBezTo>
                        <a:pt x="455" y="95"/>
                        <a:pt x="451" y="97"/>
                        <a:pt x="451" y="97"/>
                      </a:cubicBezTo>
                      <a:cubicBezTo>
                        <a:pt x="450" y="97"/>
                        <a:pt x="448" y="94"/>
                        <a:pt x="448" y="94"/>
                      </a:cubicBezTo>
                      <a:cubicBezTo>
                        <a:pt x="445" y="91"/>
                        <a:pt x="445" y="91"/>
                        <a:pt x="445" y="91"/>
                      </a:cubicBezTo>
                      <a:cubicBezTo>
                        <a:pt x="445" y="89"/>
                        <a:pt x="445" y="89"/>
                        <a:pt x="445" y="89"/>
                      </a:cubicBezTo>
                      <a:cubicBezTo>
                        <a:pt x="440" y="89"/>
                        <a:pt x="440" y="89"/>
                        <a:pt x="440" y="89"/>
                      </a:cubicBezTo>
                      <a:cubicBezTo>
                        <a:pt x="437" y="90"/>
                        <a:pt x="437" y="90"/>
                        <a:pt x="437" y="90"/>
                      </a:cubicBezTo>
                      <a:cubicBezTo>
                        <a:pt x="431" y="89"/>
                        <a:pt x="431" y="89"/>
                        <a:pt x="431" y="89"/>
                      </a:cubicBezTo>
                      <a:cubicBezTo>
                        <a:pt x="426" y="89"/>
                        <a:pt x="426" y="89"/>
                        <a:pt x="426" y="89"/>
                      </a:cubicBezTo>
                      <a:cubicBezTo>
                        <a:pt x="423" y="90"/>
                        <a:pt x="423" y="90"/>
                        <a:pt x="423" y="90"/>
                      </a:cubicBezTo>
                      <a:cubicBezTo>
                        <a:pt x="419" y="87"/>
                        <a:pt x="419" y="87"/>
                        <a:pt x="419" y="87"/>
                      </a:cubicBezTo>
                      <a:cubicBezTo>
                        <a:pt x="419" y="80"/>
                        <a:pt x="419" y="80"/>
                        <a:pt x="419" y="80"/>
                      </a:cubicBezTo>
                      <a:cubicBezTo>
                        <a:pt x="413" y="77"/>
                        <a:pt x="413" y="77"/>
                        <a:pt x="413" y="77"/>
                      </a:cubicBezTo>
                      <a:cubicBezTo>
                        <a:pt x="403" y="77"/>
                        <a:pt x="403" y="77"/>
                        <a:pt x="403" y="77"/>
                      </a:cubicBezTo>
                      <a:cubicBezTo>
                        <a:pt x="394" y="77"/>
                        <a:pt x="394" y="77"/>
                        <a:pt x="394" y="77"/>
                      </a:cubicBezTo>
                      <a:cubicBezTo>
                        <a:pt x="393" y="75"/>
                        <a:pt x="393" y="75"/>
                        <a:pt x="393" y="75"/>
                      </a:cubicBezTo>
                      <a:cubicBezTo>
                        <a:pt x="392" y="72"/>
                        <a:pt x="392" y="72"/>
                        <a:pt x="392" y="72"/>
                      </a:cubicBezTo>
                      <a:cubicBezTo>
                        <a:pt x="386" y="69"/>
                        <a:pt x="386" y="69"/>
                        <a:pt x="386" y="69"/>
                      </a:cubicBezTo>
                      <a:cubicBezTo>
                        <a:pt x="386" y="64"/>
                        <a:pt x="386" y="64"/>
                        <a:pt x="386" y="64"/>
                      </a:cubicBezTo>
                      <a:cubicBezTo>
                        <a:pt x="362" y="59"/>
                        <a:pt x="362" y="59"/>
                        <a:pt x="362" y="59"/>
                      </a:cubicBezTo>
                      <a:cubicBezTo>
                        <a:pt x="361" y="61"/>
                        <a:pt x="361" y="61"/>
                        <a:pt x="361" y="61"/>
                      </a:cubicBezTo>
                      <a:cubicBezTo>
                        <a:pt x="356" y="65"/>
                        <a:pt x="356" y="65"/>
                        <a:pt x="356" y="65"/>
                      </a:cubicBezTo>
                      <a:cubicBezTo>
                        <a:pt x="357" y="71"/>
                        <a:pt x="357" y="71"/>
                        <a:pt x="357" y="71"/>
                      </a:cubicBezTo>
                      <a:cubicBezTo>
                        <a:pt x="351" y="73"/>
                        <a:pt x="351" y="73"/>
                        <a:pt x="351" y="73"/>
                      </a:cubicBezTo>
                      <a:cubicBezTo>
                        <a:pt x="347" y="72"/>
                        <a:pt x="347" y="72"/>
                        <a:pt x="347" y="72"/>
                      </a:cubicBezTo>
                      <a:cubicBezTo>
                        <a:pt x="342" y="70"/>
                        <a:pt x="342" y="70"/>
                        <a:pt x="342" y="70"/>
                      </a:cubicBezTo>
                      <a:cubicBezTo>
                        <a:pt x="340" y="72"/>
                        <a:pt x="340" y="72"/>
                        <a:pt x="340" y="72"/>
                      </a:cubicBezTo>
                      <a:cubicBezTo>
                        <a:pt x="336" y="71"/>
                        <a:pt x="336" y="71"/>
                        <a:pt x="336" y="71"/>
                      </a:cubicBezTo>
                      <a:cubicBezTo>
                        <a:pt x="332" y="68"/>
                        <a:pt x="332" y="68"/>
                        <a:pt x="332" y="68"/>
                      </a:cubicBezTo>
                      <a:cubicBezTo>
                        <a:pt x="331" y="74"/>
                        <a:pt x="331" y="74"/>
                        <a:pt x="331" y="74"/>
                      </a:cubicBezTo>
                      <a:cubicBezTo>
                        <a:pt x="328" y="78"/>
                        <a:pt x="328" y="78"/>
                        <a:pt x="328" y="78"/>
                      </a:cubicBezTo>
                      <a:cubicBezTo>
                        <a:pt x="323" y="73"/>
                        <a:pt x="323" y="73"/>
                        <a:pt x="323" y="73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3" y="60"/>
                        <a:pt x="323" y="60"/>
                        <a:pt x="323" y="60"/>
                      </a:cubicBezTo>
                      <a:cubicBezTo>
                        <a:pt x="323" y="57"/>
                        <a:pt x="323" y="57"/>
                        <a:pt x="323" y="57"/>
                      </a:cubicBezTo>
                      <a:cubicBezTo>
                        <a:pt x="320" y="52"/>
                        <a:pt x="320" y="52"/>
                        <a:pt x="320" y="52"/>
                      </a:cubicBezTo>
                      <a:cubicBezTo>
                        <a:pt x="316" y="51"/>
                        <a:pt x="316" y="51"/>
                        <a:pt x="316" y="51"/>
                      </a:cubicBezTo>
                      <a:cubicBezTo>
                        <a:pt x="312" y="51"/>
                        <a:pt x="312" y="51"/>
                        <a:pt x="312" y="51"/>
                      </a:cubicBezTo>
                      <a:cubicBezTo>
                        <a:pt x="310" y="49"/>
                        <a:pt x="310" y="49"/>
                        <a:pt x="310" y="49"/>
                      </a:cubicBezTo>
                      <a:cubicBezTo>
                        <a:pt x="306" y="46"/>
                        <a:pt x="306" y="46"/>
                        <a:pt x="306" y="46"/>
                      </a:cubicBezTo>
                      <a:cubicBezTo>
                        <a:pt x="303" y="50"/>
                        <a:pt x="303" y="50"/>
                        <a:pt x="303" y="50"/>
                      </a:cubicBezTo>
                      <a:cubicBezTo>
                        <a:pt x="301" y="55"/>
                        <a:pt x="301" y="55"/>
                        <a:pt x="301" y="55"/>
                      </a:cubicBezTo>
                      <a:cubicBezTo>
                        <a:pt x="292" y="55"/>
                        <a:pt x="292" y="55"/>
                        <a:pt x="292" y="55"/>
                      </a:cubicBezTo>
                      <a:cubicBezTo>
                        <a:pt x="287" y="53"/>
                        <a:pt x="287" y="53"/>
                        <a:pt x="287" y="53"/>
                      </a:cubicBezTo>
                      <a:cubicBezTo>
                        <a:pt x="286" y="49"/>
                        <a:pt x="286" y="49"/>
                        <a:pt x="286" y="49"/>
                      </a:cubicBezTo>
                      <a:cubicBezTo>
                        <a:pt x="277" y="49"/>
                        <a:pt x="277" y="49"/>
                        <a:pt x="277" y="49"/>
                      </a:cubicBezTo>
                      <a:cubicBezTo>
                        <a:pt x="272" y="52"/>
                        <a:pt x="272" y="52"/>
                        <a:pt x="272" y="52"/>
                      </a:cubicBezTo>
                      <a:cubicBezTo>
                        <a:pt x="271" y="49"/>
                        <a:pt x="271" y="49"/>
                        <a:pt x="271" y="49"/>
                      </a:cubicBezTo>
                      <a:cubicBezTo>
                        <a:pt x="268" y="45"/>
                        <a:pt x="268" y="45"/>
                        <a:pt x="268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59" y="49"/>
                        <a:pt x="259" y="49"/>
                        <a:pt x="259" y="49"/>
                      </a:cubicBezTo>
                      <a:cubicBezTo>
                        <a:pt x="253" y="52"/>
                        <a:pt x="253" y="52"/>
                        <a:pt x="253" y="52"/>
                      </a:cubicBezTo>
                      <a:cubicBezTo>
                        <a:pt x="247" y="57"/>
                        <a:pt x="247" y="57"/>
                        <a:pt x="247" y="57"/>
                      </a:cubicBezTo>
                      <a:cubicBezTo>
                        <a:pt x="251" y="51"/>
                        <a:pt x="251" y="51"/>
                        <a:pt x="251" y="51"/>
                      </a:cubicBezTo>
                      <a:cubicBezTo>
                        <a:pt x="255" y="48"/>
                        <a:pt x="255" y="48"/>
                        <a:pt x="255" y="48"/>
                      </a:cubicBezTo>
                      <a:cubicBezTo>
                        <a:pt x="262" y="39"/>
                        <a:pt x="262" y="39"/>
                        <a:pt x="262" y="39"/>
                      </a:cubicBezTo>
                      <a:cubicBezTo>
                        <a:pt x="266" y="35"/>
                        <a:pt x="266" y="35"/>
                        <a:pt x="266" y="35"/>
                      </a:cubicBezTo>
                      <a:cubicBezTo>
                        <a:pt x="270" y="29"/>
                        <a:pt x="270" y="29"/>
                        <a:pt x="270" y="29"/>
                      </a:cubicBezTo>
                      <a:cubicBezTo>
                        <a:pt x="268" y="19"/>
                        <a:pt x="268" y="19"/>
                        <a:pt x="268" y="19"/>
                      </a:cubicBezTo>
                      <a:cubicBezTo>
                        <a:pt x="260" y="12"/>
                        <a:pt x="260" y="12"/>
                        <a:pt x="260" y="12"/>
                      </a:cubicBezTo>
                      <a:cubicBezTo>
                        <a:pt x="254" y="11"/>
                        <a:pt x="254" y="11"/>
                        <a:pt x="254" y="11"/>
                      </a:cubicBezTo>
                      <a:cubicBezTo>
                        <a:pt x="254" y="8"/>
                        <a:pt x="254" y="8"/>
                        <a:pt x="254" y="8"/>
                      </a:cubicBezTo>
                      <a:cubicBezTo>
                        <a:pt x="249" y="1"/>
                        <a:pt x="249" y="1"/>
                        <a:pt x="249" y="1"/>
                      </a:cubicBezTo>
                      <a:cubicBezTo>
                        <a:pt x="249" y="1"/>
                        <a:pt x="242" y="0"/>
                        <a:pt x="241" y="0"/>
                      </a:cubicBezTo>
                      <a:cubicBezTo>
                        <a:pt x="241" y="1"/>
                        <a:pt x="233" y="9"/>
                        <a:pt x="233" y="9"/>
                      </a:cubicBezTo>
                      <a:cubicBezTo>
                        <a:pt x="231" y="16"/>
                        <a:pt x="231" y="16"/>
                        <a:pt x="231" y="16"/>
                      </a:cubicBezTo>
                      <a:cubicBezTo>
                        <a:pt x="222" y="22"/>
                        <a:pt x="222" y="22"/>
                        <a:pt x="222" y="22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06" y="23"/>
                        <a:pt x="206" y="23"/>
                        <a:pt x="206" y="23"/>
                      </a:cubicBezTo>
                      <a:cubicBezTo>
                        <a:pt x="195" y="29"/>
                        <a:pt x="195" y="29"/>
                        <a:pt x="195" y="29"/>
                      </a:cubicBezTo>
                      <a:cubicBezTo>
                        <a:pt x="190" y="35"/>
                        <a:pt x="190" y="35"/>
                        <a:pt x="190" y="35"/>
                      </a:cubicBezTo>
                      <a:cubicBezTo>
                        <a:pt x="190" y="35"/>
                        <a:pt x="189" y="46"/>
                        <a:pt x="188" y="46"/>
                      </a:cubicBezTo>
                      <a:cubicBezTo>
                        <a:pt x="187" y="46"/>
                        <a:pt x="172" y="50"/>
                        <a:pt x="172" y="50"/>
                      </a:cubicBezTo>
                      <a:cubicBezTo>
                        <a:pt x="169" y="54"/>
                        <a:pt x="169" y="54"/>
                        <a:pt x="169" y="54"/>
                      </a:cubicBezTo>
                      <a:cubicBezTo>
                        <a:pt x="169" y="54"/>
                        <a:pt x="171" y="63"/>
                        <a:pt x="170" y="64"/>
                      </a:cubicBezTo>
                      <a:cubicBezTo>
                        <a:pt x="170" y="64"/>
                        <a:pt x="167" y="63"/>
                        <a:pt x="167" y="63"/>
                      </a:cubicBezTo>
                      <a:cubicBezTo>
                        <a:pt x="162" y="61"/>
                        <a:pt x="162" y="61"/>
                        <a:pt x="162" y="61"/>
                      </a:cubicBezTo>
                      <a:cubicBezTo>
                        <a:pt x="162" y="61"/>
                        <a:pt x="160" y="65"/>
                        <a:pt x="158" y="66"/>
                      </a:cubicBezTo>
                      <a:cubicBezTo>
                        <a:pt x="155" y="67"/>
                        <a:pt x="155" y="62"/>
                        <a:pt x="155" y="62"/>
                      </a:cubicBezTo>
                      <a:cubicBezTo>
                        <a:pt x="152" y="59"/>
                        <a:pt x="152" y="59"/>
                        <a:pt x="152" y="59"/>
                      </a:cubicBezTo>
                      <a:cubicBezTo>
                        <a:pt x="150" y="59"/>
                        <a:pt x="150" y="59"/>
                        <a:pt x="150" y="59"/>
                      </a:cubicBezTo>
                      <a:cubicBezTo>
                        <a:pt x="148" y="65"/>
                        <a:pt x="148" y="65"/>
                        <a:pt x="148" y="65"/>
                      </a:cubicBezTo>
                      <a:cubicBezTo>
                        <a:pt x="148" y="65"/>
                        <a:pt x="148" y="70"/>
                        <a:pt x="148" y="70"/>
                      </a:cubicBezTo>
                      <a:cubicBezTo>
                        <a:pt x="149" y="71"/>
                        <a:pt x="148" y="79"/>
                        <a:pt x="148" y="79"/>
                      </a:cubicBezTo>
                      <a:cubicBezTo>
                        <a:pt x="145" y="80"/>
                        <a:pt x="145" y="80"/>
                        <a:pt x="145" y="80"/>
                      </a:cubicBezTo>
                      <a:cubicBezTo>
                        <a:pt x="143" y="76"/>
                        <a:pt x="143" y="76"/>
                        <a:pt x="143" y="76"/>
                      </a:cubicBezTo>
                      <a:cubicBezTo>
                        <a:pt x="145" y="68"/>
                        <a:pt x="145" y="68"/>
                        <a:pt x="145" y="68"/>
                      </a:cubicBezTo>
                      <a:cubicBezTo>
                        <a:pt x="144" y="63"/>
                        <a:pt x="144" y="63"/>
                        <a:pt x="144" y="63"/>
                      </a:cubicBezTo>
                      <a:cubicBezTo>
                        <a:pt x="143" y="58"/>
                        <a:pt x="143" y="58"/>
                        <a:pt x="143" y="58"/>
                      </a:cubicBezTo>
                      <a:cubicBezTo>
                        <a:pt x="137" y="56"/>
                        <a:pt x="137" y="56"/>
                        <a:pt x="137" y="56"/>
                      </a:cubicBezTo>
                      <a:cubicBezTo>
                        <a:pt x="131" y="56"/>
                        <a:pt x="131" y="56"/>
                        <a:pt x="131" y="56"/>
                      </a:cubicBezTo>
                      <a:cubicBezTo>
                        <a:pt x="128" y="70"/>
                        <a:pt x="128" y="70"/>
                        <a:pt x="128" y="70"/>
                      </a:cubicBezTo>
                      <a:cubicBezTo>
                        <a:pt x="125" y="73"/>
                        <a:pt x="125" y="73"/>
                        <a:pt x="125" y="73"/>
                      </a:cubicBezTo>
                      <a:cubicBezTo>
                        <a:pt x="123" y="76"/>
                        <a:pt x="123" y="76"/>
                        <a:pt x="123" y="76"/>
                      </a:cubicBezTo>
                      <a:cubicBezTo>
                        <a:pt x="126" y="81"/>
                        <a:pt x="126" y="81"/>
                        <a:pt x="126" y="81"/>
                      </a:cubicBezTo>
                      <a:cubicBezTo>
                        <a:pt x="125" y="86"/>
                        <a:pt x="125" y="86"/>
                        <a:pt x="125" y="86"/>
                      </a:cubicBezTo>
                      <a:cubicBezTo>
                        <a:pt x="126" y="88"/>
                        <a:pt x="126" y="88"/>
                        <a:pt x="126" y="88"/>
                      </a:cubicBezTo>
                      <a:cubicBezTo>
                        <a:pt x="132" y="94"/>
                        <a:pt x="132" y="94"/>
                        <a:pt x="132" y="94"/>
                      </a:cubicBezTo>
                      <a:cubicBezTo>
                        <a:pt x="128" y="101"/>
                        <a:pt x="128" y="101"/>
                        <a:pt x="128" y="101"/>
                      </a:cubicBezTo>
                      <a:cubicBezTo>
                        <a:pt x="121" y="94"/>
                        <a:pt x="121" y="94"/>
                        <a:pt x="121" y="94"/>
                      </a:cubicBezTo>
                      <a:cubicBezTo>
                        <a:pt x="113" y="88"/>
                        <a:pt x="113" y="88"/>
                        <a:pt x="113" y="88"/>
                      </a:cubicBezTo>
                      <a:cubicBezTo>
                        <a:pt x="108" y="88"/>
                        <a:pt x="108" y="88"/>
                        <a:pt x="108" y="88"/>
                      </a:cubicBezTo>
                      <a:cubicBezTo>
                        <a:pt x="103" y="88"/>
                        <a:pt x="103" y="88"/>
                        <a:pt x="103" y="88"/>
                      </a:cubicBezTo>
                      <a:cubicBezTo>
                        <a:pt x="104" y="95"/>
                        <a:pt x="104" y="95"/>
                        <a:pt x="104" y="95"/>
                      </a:cubicBezTo>
                      <a:cubicBezTo>
                        <a:pt x="102" y="96"/>
                        <a:pt x="102" y="96"/>
                        <a:pt x="102" y="96"/>
                      </a:cubicBezTo>
                      <a:cubicBezTo>
                        <a:pt x="98" y="95"/>
                        <a:pt x="98" y="95"/>
                        <a:pt x="98" y="95"/>
                      </a:cubicBezTo>
                      <a:cubicBezTo>
                        <a:pt x="93" y="97"/>
                        <a:pt x="93" y="97"/>
                        <a:pt x="93" y="97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5" y="99"/>
                        <a:pt x="85" y="99"/>
                        <a:pt x="85" y="99"/>
                      </a:cubicBezTo>
                      <a:cubicBezTo>
                        <a:pt x="83" y="97"/>
                        <a:pt x="83" y="97"/>
                        <a:pt x="83" y="97"/>
                      </a:cubicBezTo>
                      <a:cubicBezTo>
                        <a:pt x="79" y="98"/>
                        <a:pt x="79" y="98"/>
                        <a:pt x="79" y="98"/>
                      </a:cubicBezTo>
                      <a:cubicBezTo>
                        <a:pt x="73" y="102"/>
                        <a:pt x="73" y="102"/>
                        <a:pt x="73" y="102"/>
                      </a:cubicBezTo>
                      <a:cubicBezTo>
                        <a:pt x="66" y="106"/>
                        <a:pt x="66" y="106"/>
                        <a:pt x="66" y="106"/>
                      </a:cubicBezTo>
                      <a:cubicBezTo>
                        <a:pt x="64" y="107"/>
                        <a:pt x="64" y="107"/>
                        <a:pt x="64" y="107"/>
                      </a:cubicBezTo>
                      <a:cubicBezTo>
                        <a:pt x="62" y="112"/>
                        <a:pt x="62" y="112"/>
                        <a:pt x="62" y="112"/>
                      </a:cubicBezTo>
                      <a:cubicBezTo>
                        <a:pt x="59" y="112"/>
                        <a:pt x="59" y="112"/>
                        <a:pt x="59" y="112"/>
                      </a:cubicBezTo>
                      <a:cubicBezTo>
                        <a:pt x="56" y="109"/>
                        <a:pt x="56" y="109"/>
                        <a:pt x="56" y="109"/>
                      </a:cubicBezTo>
                      <a:cubicBezTo>
                        <a:pt x="57" y="106"/>
                        <a:pt x="57" y="106"/>
                        <a:pt x="57" y="106"/>
                      </a:cubicBezTo>
                      <a:cubicBezTo>
                        <a:pt x="60" y="104"/>
                        <a:pt x="60" y="104"/>
                        <a:pt x="60" y="104"/>
                      </a:cubicBezTo>
                      <a:cubicBezTo>
                        <a:pt x="59" y="100"/>
                        <a:pt x="59" y="100"/>
                        <a:pt x="59" y="100"/>
                      </a:cubicBezTo>
                      <a:cubicBezTo>
                        <a:pt x="55" y="99"/>
                        <a:pt x="55" y="99"/>
                        <a:pt x="55" y="99"/>
                      </a:cubicBezTo>
                      <a:cubicBezTo>
                        <a:pt x="53" y="99"/>
                        <a:pt x="53" y="99"/>
                        <a:pt x="53" y="99"/>
                      </a:cubicBezTo>
                      <a:cubicBezTo>
                        <a:pt x="50" y="98"/>
                        <a:pt x="50" y="98"/>
                        <a:pt x="50" y="98"/>
                      </a:cubicBezTo>
                      <a:cubicBezTo>
                        <a:pt x="52" y="102"/>
                        <a:pt x="52" y="102"/>
                        <a:pt x="52" y="102"/>
                      </a:cubicBezTo>
                      <a:cubicBezTo>
                        <a:pt x="52" y="109"/>
                        <a:pt x="52" y="109"/>
                        <a:pt x="52" y="109"/>
                      </a:cubicBezTo>
                      <a:cubicBezTo>
                        <a:pt x="54" y="112"/>
                        <a:pt x="54" y="112"/>
                        <a:pt x="54" y="112"/>
                      </a:cubicBezTo>
                      <a:cubicBezTo>
                        <a:pt x="52" y="118"/>
                        <a:pt x="52" y="118"/>
                        <a:pt x="52" y="118"/>
                      </a:cubicBezTo>
                      <a:cubicBezTo>
                        <a:pt x="49" y="116"/>
                        <a:pt x="49" y="116"/>
                        <a:pt x="49" y="116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38" y="123"/>
                        <a:pt x="38" y="123"/>
                        <a:pt x="38" y="123"/>
                      </a:cubicBezTo>
                      <a:cubicBezTo>
                        <a:pt x="41" y="130"/>
                        <a:pt x="41" y="130"/>
                        <a:pt x="41" y="130"/>
                      </a:cubicBezTo>
                      <a:cubicBezTo>
                        <a:pt x="41" y="130"/>
                        <a:pt x="39" y="129"/>
                        <a:pt x="39" y="129"/>
                      </a:cubicBezTo>
                      <a:cubicBezTo>
                        <a:pt x="38" y="128"/>
                        <a:pt x="33" y="128"/>
                        <a:pt x="33" y="128"/>
                      </a:cubicBezTo>
                      <a:cubicBezTo>
                        <a:pt x="30" y="127"/>
                        <a:pt x="30" y="127"/>
                        <a:pt x="30" y="127"/>
                      </a:cubicBezTo>
                      <a:cubicBezTo>
                        <a:pt x="30" y="129"/>
                        <a:pt x="30" y="129"/>
                        <a:pt x="30" y="129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3" y="135"/>
                        <a:pt x="33" y="135"/>
                        <a:pt x="33" y="135"/>
                      </a:cubicBezTo>
                      <a:cubicBezTo>
                        <a:pt x="31" y="136"/>
                        <a:pt x="31" y="136"/>
                        <a:pt x="31" y="136"/>
                      </a:cubicBezTo>
                      <a:cubicBezTo>
                        <a:pt x="26" y="133"/>
                        <a:pt x="26" y="133"/>
                        <a:pt x="26" y="133"/>
                      </a:cubicBezTo>
                      <a:cubicBezTo>
                        <a:pt x="23" y="130"/>
                        <a:pt x="23" y="130"/>
                        <a:pt x="23" y="130"/>
                      </a:cubicBezTo>
                      <a:cubicBezTo>
                        <a:pt x="23" y="128"/>
                        <a:pt x="23" y="128"/>
                        <a:pt x="23" y="128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23" y="121"/>
                        <a:pt x="23" y="121"/>
                        <a:pt x="23" y="121"/>
                      </a:cubicBezTo>
                      <a:cubicBezTo>
                        <a:pt x="23" y="118"/>
                        <a:pt x="23" y="118"/>
                        <a:pt x="23" y="118"/>
                      </a:cubicBezTo>
                      <a:cubicBezTo>
                        <a:pt x="19" y="116"/>
                        <a:pt x="19" y="116"/>
                        <a:pt x="19" y="116"/>
                      </a:cubicBezTo>
                      <a:cubicBezTo>
                        <a:pt x="15" y="113"/>
                        <a:pt x="15" y="113"/>
                        <a:pt x="15" y="113"/>
                      </a:cubicBezTo>
                      <a:cubicBezTo>
                        <a:pt x="14" y="111"/>
                        <a:pt x="14" y="111"/>
                        <a:pt x="14" y="111"/>
                      </a:cubicBezTo>
                      <a:cubicBezTo>
                        <a:pt x="16" y="111"/>
                        <a:pt x="16" y="111"/>
                        <a:pt x="16" y="111"/>
                      </a:cubicBezTo>
                      <a:cubicBezTo>
                        <a:pt x="18" y="112"/>
                        <a:pt x="18" y="112"/>
                        <a:pt x="18" y="112"/>
                      </a:cubicBezTo>
                      <a:cubicBezTo>
                        <a:pt x="18" y="112"/>
                        <a:pt x="22" y="113"/>
                        <a:pt x="22" y="113"/>
                      </a:cubicBezTo>
                      <a:cubicBezTo>
                        <a:pt x="23" y="113"/>
                        <a:pt x="24" y="116"/>
                        <a:pt x="24" y="116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3" y="109"/>
                        <a:pt x="43" y="109"/>
                        <a:pt x="43" y="109"/>
                      </a:cubicBez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30" y="97"/>
                        <a:pt x="30" y="97"/>
                        <a:pt x="30" y="97"/>
                      </a:cubicBezTo>
                      <a:cubicBezTo>
                        <a:pt x="26" y="93"/>
                        <a:pt x="26" y="93"/>
                        <a:pt x="26" y="93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7" y="87"/>
                        <a:pt x="17" y="87"/>
                        <a:pt x="17" y="87"/>
                      </a:cubicBezTo>
                      <a:cubicBezTo>
                        <a:pt x="13" y="87"/>
                        <a:pt x="13" y="87"/>
                        <a:pt x="13" y="87"/>
                      </a:cubicBezTo>
                      <a:cubicBezTo>
                        <a:pt x="10" y="87"/>
                        <a:pt x="10" y="87"/>
                        <a:pt x="10" y="87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8" y="89"/>
                        <a:pt x="8" y="89"/>
                        <a:pt x="8" y="89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4"/>
                        <a:pt x="4" y="94"/>
                        <a:pt x="4" y="94"/>
                      </a:cubicBezTo>
                      <a:cubicBezTo>
                        <a:pt x="3" y="95"/>
                        <a:pt x="3" y="95"/>
                        <a:pt x="3" y="95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8" y="107"/>
                        <a:pt x="8" y="107"/>
                        <a:pt x="8" y="107"/>
                      </a:cubicBezTo>
                      <a:cubicBezTo>
                        <a:pt x="4" y="112"/>
                        <a:pt x="4" y="112"/>
                        <a:pt x="4" y="112"/>
                      </a:cubicBezTo>
                      <a:cubicBezTo>
                        <a:pt x="8" y="122"/>
                        <a:pt x="8" y="122"/>
                        <a:pt x="8" y="122"/>
                      </a:cubicBezTo>
                      <a:cubicBezTo>
                        <a:pt x="6" y="124"/>
                        <a:pt x="6" y="124"/>
                        <a:pt x="6" y="124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6" y="127"/>
                        <a:pt x="6" y="127"/>
                        <a:pt x="6" y="127"/>
                      </a:cubicBezTo>
                      <a:cubicBezTo>
                        <a:pt x="8" y="129"/>
                        <a:pt x="8" y="129"/>
                        <a:pt x="8" y="129"/>
                      </a:cubicBezTo>
                      <a:cubicBezTo>
                        <a:pt x="8" y="129"/>
                        <a:pt x="7" y="131"/>
                        <a:pt x="7" y="131"/>
                      </a:cubicBezTo>
                      <a:cubicBezTo>
                        <a:pt x="8" y="131"/>
                        <a:pt x="9" y="133"/>
                        <a:pt x="9" y="133"/>
                      </a:cubicBezTo>
                      <a:cubicBezTo>
                        <a:pt x="8" y="137"/>
                        <a:pt x="8" y="137"/>
                        <a:pt x="8" y="137"/>
                      </a:cubicBezTo>
                      <a:cubicBezTo>
                        <a:pt x="10" y="140"/>
                        <a:pt x="10" y="140"/>
                        <a:pt x="10" y="140"/>
                      </a:cubicBezTo>
                      <a:cubicBezTo>
                        <a:pt x="12" y="141"/>
                        <a:pt x="12" y="141"/>
                        <a:pt x="12" y="141"/>
                      </a:cubicBezTo>
                      <a:cubicBezTo>
                        <a:pt x="11" y="143"/>
                        <a:pt x="11" y="143"/>
                        <a:pt x="11" y="143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" y="157"/>
                        <a:pt x="2" y="157"/>
                        <a:pt x="2" y="157"/>
                      </a:cubicBezTo>
                      <a:cubicBezTo>
                        <a:pt x="4" y="158"/>
                        <a:pt x="4" y="158"/>
                        <a:pt x="4" y="158"/>
                      </a:cubicBezTo>
                      <a:cubicBezTo>
                        <a:pt x="4" y="163"/>
                        <a:pt x="4" y="163"/>
                        <a:pt x="4" y="163"/>
                      </a:cubicBezTo>
                      <a:cubicBezTo>
                        <a:pt x="1" y="163"/>
                        <a:pt x="1" y="163"/>
                        <a:pt x="1" y="163"/>
                      </a:cubicBezTo>
                      <a:cubicBezTo>
                        <a:pt x="2" y="164"/>
                        <a:pt x="2" y="164"/>
                        <a:pt x="2" y="164"/>
                      </a:cubicBezTo>
                      <a:cubicBezTo>
                        <a:pt x="1" y="168"/>
                        <a:pt x="1" y="168"/>
                        <a:pt x="1" y="168"/>
                      </a:cubicBezTo>
                      <a:cubicBezTo>
                        <a:pt x="1" y="171"/>
                        <a:pt x="1" y="171"/>
                        <a:pt x="1" y="171"/>
                      </a:cubicBez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2" y="183"/>
                        <a:pt x="2" y="183"/>
                        <a:pt x="2" y="183"/>
                      </a:cubicBezTo>
                      <a:cubicBezTo>
                        <a:pt x="6" y="185"/>
                        <a:pt x="6" y="185"/>
                        <a:pt x="6" y="185"/>
                      </a:cubicBezTo>
                      <a:cubicBezTo>
                        <a:pt x="9" y="186"/>
                        <a:pt x="9" y="186"/>
                        <a:pt x="9" y="186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6" y="197"/>
                        <a:pt x="16" y="197"/>
                        <a:pt x="16" y="197"/>
                      </a:cubicBezTo>
                      <a:cubicBezTo>
                        <a:pt x="15" y="199"/>
                        <a:pt x="15" y="199"/>
                        <a:pt x="15" y="199"/>
                      </a:cubicBezTo>
                      <a:cubicBezTo>
                        <a:pt x="12" y="201"/>
                        <a:pt x="12" y="201"/>
                        <a:pt x="12" y="201"/>
                      </a:cubicBezTo>
                      <a:cubicBezTo>
                        <a:pt x="13" y="204"/>
                        <a:pt x="13" y="204"/>
                        <a:pt x="13" y="204"/>
                      </a:cubicBezTo>
                      <a:cubicBezTo>
                        <a:pt x="15" y="205"/>
                        <a:pt x="15" y="205"/>
                        <a:pt x="15" y="205"/>
                      </a:cubicBezTo>
                      <a:cubicBezTo>
                        <a:pt x="18" y="205"/>
                        <a:pt x="18" y="205"/>
                        <a:pt x="18" y="205"/>
                      </a:cubicBezTo>
                      <a:cubicBezTo>
                        <a:pt x="21" y="208"/>
                        <a:pt x="21" y="208"/>
                        <a:pt x="21" y="208"/>
                      </a:cubicBezTo>
                      <a:cubicBezTo>
                        <a:pt x="22" y="209"/>
                        <a:pt x="22" y="209"/>
                        <a:pt x="22" y="209"/>
                      </a:cubicBezTo>
                      <a:cubicBezTo>
                        <a:pt x="34" y="214"/>
                        <a:pt x="34" y="214"/>
                        <a:pt x="34" y="214"/>
                      </a:cubicBezTo>
                      <a:cubicBezTo>
                        <a:pt x="35" y="214"/>
                        <a:pt x="35" y="214"/>
                        <a:pt x="35" y="214"/>
                      </a:cubicBezTo>
                      <a:cubicBezTo>
                        <a:pt x="34" y="219"/>
                        <a:pt x="34" y="219"/>
                        <a:pt x="34" y="219"/>
                      </a:cubicBezTo>
                      <a:cubicBezTo>
                        <a:pt x="32" y="220"/>
                        <a:pt x="32" y="220"/>
                        <a:pt x="32" y="220"/>
                      </a:cubicBezTo>
                      <a:cubicBezTo>
                        <a:pt x="30" y="223"/>
                        <a:pt x="30" y="223"/>
                        <a:pt x="30" y="223"/>
                      </a:cubicBezTo>
                      <a:cubicBezTo>
                        <a:pt x="28" y="225"/>
                        <a:pt x="28" y="225"/>
                        <a:pt x="28" y="225"/>
                      </a:cubicBezTo>
                      <a:cubicBezTo>
                        <a:pt x="31" y="224"/>
                        <a:pt x="31" y="224"/>
                        <a:pt x="31" y="224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6" y="232"/>
                        <a:pt x="26" y="232"/>
                        <a:pt x="26" y="232"/>
                      </a:cubicBezTo>
                      <a:cubicBezTo>
                        <a:pt x="29" y="236"/>
                        <a:pt x="29" y="236"/>
                        <a:pt x="29" y="236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40" y="244"/>
                        <a:pt x="40" y="244"/>
                        <a:pt x="40" y="244"/>
                      </a:cubicBezTo>
                      <a:cubicBezTo>
                        <a:pt x="40" y="247"/>
                        <a:pt x="40" y="247"/>
                        <a:pt x="40" y="247"/>
                      </a:cubicBezTo>
                      <a:cubicBezTo>
                        <a:pt x="42" y="248"/>
                        <a:pt x="42" y="248"/>
                        <a:pt x="42" y="248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47" y="250"/>
                        <a:pt x="47" y="250"/>
                        <a:pt x="47" y="250"/>
                      </a:cubicBezTo>
                      <a:cubicBezTo>
                        <a:pt x="50" y="255"/>
                        <a:pt x="50" y="255"/>
                        <a:pt x="50" y="255"/>
                      </a:cubicBezTo>
                      <a:cubicBezTo>
                        <a:pt x="49" y="256"/>
                        <a:pt x="49" y="256"/>
                        <a:pt x="49" y="256"/>
                      </a:cubicBezTo>
                      <a:cubicBezTo>
                        <a:pt x="52" y="259"/>
                        <a:pt x="52" y="259"/>
                        <a:pt x="52" y="259"/>
                      </a:cubicBezTo>
                      <a:cubicBezTo>
                        <a:pt x="56" y="259"/>
                        <a:pt x="56" y="259"/>
                        <a:pt x="56" y="259"/>
                      </a:cubicBezTo>
                      <a:cubicBezTo>
                        <a:pt x="59" y="256"/>
                        <a:pt x="59" y="256"/>
                        <a:pt x="59" y="256"/>
                      </a:cubicBezTo>
                      <a:cubicBezTo>
                        <a:pt x="61" y="258"/>
                        <a:pt x="61" y="258"/>
                        <a:pt x="61" y="258"/>
                      </a:cubicBezTo>
                      <a:cubicBezTo>
                        <a:pt x="61" y="260"/>
                        <a:pt x="61" y="260"/>
                        <a:pt x="61" y="260"/>
                      </a:cubicBezTo>
                      <a:cubicBezTo>
                        <a:pt x="62" y="260"/>
                        <a:pt x="62" y="260"/>
                        <a:pt x="62" y="260"/>
                      </a:cubicBezTo>
                      <a:cubicBezTo>
                        <a:pt x="64" y="257"/>
                        <a:pt x="64" y="257"/>
                        <a:pt x="64" y="257"/>
                      </a:cubicBezTo>
                      <a:cubicBezTo>
                        <a:pt x="67" y="253"/>
                        <a:pt x="67" y="253"/>
                        <a:pt x="67" y="253"/>
                      </a:cubicBezTo>
                      <a:cubicBezTo>
                        <a:pt x="67" y="253"/>
                        <a:pt x="64" y="244"/>
                        <a:pt x="63" y="244"/>
                      </a:cubicBezTo>
                      <a:cubicBezTo>
                        <a:pt x="62" y="243"/>
                        <a:pt x="56" y="235"/>
                        <a:pt x="56" y="235"/>
                      </a:cubicBezTo>
                      <a:cubicBezTo>
                        <a:pt x="59" y="229"/>
                        <a:pt x="59" y="229"/>
                        <a:pt x="59" y="229"/>
                      </a:cubicBezTo>
                      <a:cubicBezTo>
                        <a:pt x="63" y="226"/>
                        <a:pt x="63" y="226"/>
                        <a:pt x="63" y="226"/>
                      </a:cubicBezTo>
                      <a:cubicBezTo>
                        <a:pt x="63" y="225"/>
                        <a:pt x="63" y="225"/>
                        <a:pt x="63" y="225"/>
                      </a:cubicBezTo>
                      <a:cubicBezTo>
                        <a:pt x="64" y="226"/>
                        <a:pt x="64" y="226"/>
                        <a:pt x="64" y="226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0" y="222"/>
                        <a:pt x="60" y="222"/>
                        <a:pt x="60" y="222"/>
                      </a:cubicBezTo>
                      <a:cubicBezTo>
                        <a:pt x="63" y="214"/>
                        <a:pt x="63" y="214"/>
                        <a:pt x="63" y="214"/>
                      </a:cubicBezTo>
                      <a:cubicBezTo>
                        <a:pt x="73" y="210"/>
                        <a:pt x="73" y="210"/>
                        <a:pt x="73" y="210"/>
                      </a:cubicBezTo>
                      <a:cubicBezTo>
                        <a:pt x="82" y="209"/>
                        <a:pt x="82" y="209"/>
                        <a:pt x="82" y="209"/>
                      </a:cubicBezTo>
                      <a:cubicBezTo>
                        <a:pt x="87" y="212"/>
                        <a:pt x="87" y="212"/>
                        <a:pt x="87" y="212"/>
                      </a:cubicBezTo>
                      <a:cubicBezTo>
                        <a:pt x="93" y="211"/>
                        <a:pt x="93" y="211"/>
                        <a:pt x="93" y="211"/>
                      </a:cubicBezTo>
                      <a:cubicBezTo>
                        <a:pt x="100" y="213"/>
                        <a:pt x="100" y="213"/>
                        <a:pt x="100" y="213"/>
                      </a:cubicBezTo>
                      <a:cubicBezTo>
                        <a:pt x="107" y="211"/>
                        <a:pt x="107" y="211"/>
                        <a:pt x="107" y="211"/>
                      </a:cubicBezTo>
                      <a:cubicBezTo>
                        <a:pt x="105" y="205"/>
                        <a:pt x="105" y="205"/>
                        <a:pt x="105" y="205"/>
                      </a:cubicBezTo>
                      <a:cubicBezTo>
                        <a:pt x="109" y="196"/>
                        <a:pt x="109" y="196"/>
                        <a:pt x="109" y="196"/>
                      </a:cubicBezTo>
                      <a:cubicBezTo>
                        <a:pt x="122" y="191"/>
                        <a:pt x="122" y="191"/>
                        <a:pt x="122" y="191"/>
                      </a:cubicBezTo>
                      <a:cubicBezTo>
                        <a:pt x="134" y="189"/>
                        <a:pt x="134" y="189"/>
                        <a:pt x="134" y="189"/>
                      </a:cubicBezTo>
                      <a:cubicBezTo>
                        <a:pt x="142" y="198"/>
                        <a:pt x="142" y="198"/>
                        <a:pt x="142" y="198"/>
                      </a:cubicBezTo>
                      <a:cubicBezTo>
                        <a:pt x="151" y="195"/>
                        <a:pt x="151" y="195"/>
                        <a:pt x="151" y="195"/>
                      </a:cubicBezTo>
                      <a:cubicBezTo>
                        <a:pt x="156" y="194"/>
                        <a:pt x="156" y="194"/>
                        <a:pt x="156" y="194"/>
                      </a:cubicBezTo>
                      <a:cubicBezTo>
                        <a:pt x="160" y="203"/>
                        <a:pt x="160" y="203"/>
                        <a:pt x="160" y="203"/>
                      </a:cubicBezTo>
                      <a:cubicBezTo>
                        <a:pt x="164" y="212"/>
                        <a:pt x="164" y="212"/>
                        <a:pt x="164" y="212"/>
                      </a:cubicBezTo>
                      <a:cubicBezTo>
                        <a:pt x="174" y="212"/>
                        <a:pt x="174" y="212"/>
                        <a:pt x="174" y="212"/>
                      </a:cubicBezTo>
                      <a:cubicBezTo>
                        <a:pt x="182" y="216"/>
                        <a:pt x="182" y="216"/>
                        <a:pt x="182" y="216"/>
                      </a:cubicBezTo>
                      <a:cubicBezTo>
                        <a:pt x="189" y="217"/>
                        <a:pt x="189" y="217"/>
                        <a:pt x="189" y="217"/>
                      </a:cubicBezTo>
                      <a:cubicBezTo>
                        <a:pt x="189" y="223"/>
                        <a:pt x="189" y="223"/>
                        <a:pt x="189" y="223"/>
                      </a:cubicBezTo>
                      <a:cubicBezTo>
                        <a:pt x="191" y="222"/>
                        <a:pt x="191" y="222"/>
                        <a:pt x="191" y="222"/>
                      </a:cubicBezTo>
                      <a:cubicBezTo>
                        <a:pt x="192" y="223"/>
                        <a:pt x="192" y="223"/>
                        <a:pt x="192" y="223"/>
                      </a:cubicBezTo>
                      <a:cubicBezTo>
                        <a:pt x="194" y="219"/>
                        <a:pt x="194" y="219"/>
                        <a:pt x="194" y="219"/>
                      </a:cubicBezTo>
                      <a:cubicBezTo>
                        <a:pt x="201" y="214"/>
                        <a:pt x="201" y="214"/>
                        <a:pt x="201" y="214"/>
                      </a:cubicBezTo>
                      <a:cubicBezTo>
                        <a:pt x="212" y="213"/>
                        <a:pt x="212" y="213"/>
                        <a:pt x="212" y="213"/>
                      </a:cubicBezTo>
                      <a:cubicBezTo>
                        <a:pt x="220" y="217"/>
                        <a:pt x="220" y="217"/>
                        <a:pt x="220" y="217"/>
                      </a:cubicBezTo>
                      <a:cubicBezTo>
                        <a:pt x="224" y="211"/>
                        <a:pt x="224" y="211"/>
                        <a:pt x="224" y="211"/>
                      </a:cubicBezTo>
                      <a:cubicBezTo>
                        <a:pt x="228" y="206"/>
                        <a:pt x="228" y="206"/>
                        <a:pt x="228" y="206"/>
                      </a:cubicBezTo>
                      <a:cubicBezTo>
                        <a:pt x="240" y="211"/>
                        <a:pt x="240" y="211"/>
                        <a:pt x="240" y="211"/>
                      </a:cubicBezTo>
                      <a:cubicBezTo>
                        <a:pt x="243" y="215"/>
                        <a:pt x="243" y="215"/>
                        <a:pt x="243" y="215"/>
                      </a:cubicBezTo>
                      <a:cubicBezTo>
                        <a:pt x="253" y="215"/>
                        <a:pt x="253" y="215"/>
                        <a:pt x="253" y="215"/>
                      </a:cubicBezTo>
                      <a:cubicBezTo>
                        <a:pt x="259" y="220"/>
                        <a:pt x="259" y="220"/>
                        <a:pt x="259" y="220"/>
                      </a:cubicBezTo>
                      <a:cubicBezTo>
                        <a:pt x="275" y="216"/>
                        <a:pt x="275" y="216"/>
                        <a:pt x="275" y="216"/>
                      </a:cubicBezTo>
                      <a:cubicBezTo>
                        <a:pt x="282" y="218"/>
                        <a:pt x="282" y="218"/>
                        <a:pt x="282" y="218"/>
                      </a:cubicBezTo>
                      <a:cubicBezTo>
                        <a:pt x="283" y="216"/>
                        <a:pt x="283" y="216"/>
                        <a:pt x="283" y="216"/>
                      </a:cubicBezTo>
                      <a:cubicBezTo>
                        <a:pt x="289" y="216"/>
                        <a:pt x="289" y="216"/>
                        <a:pt x="289" y="216"/>
                      </a:cubicBezTo>
                      <a:cubicBezTo>
                        <a:pt x="295" y="205"/>
                        <a:pt x="295" y="205"/>
                        <a:pt x="295" y="205"/>
                      </a:cubicBezTo>
                      <a:cubicBezTo>
                        <a:pt x="298" y="200"/>
                        <a:pt x="298" y="200"/>
                        <a:pt x="298" y="200"/>
                      </a:cubicBezTo>
                      <a:cubicBezTo>
                        <a:pt x="307" y="200"/>
                        <a:pt x="307" y="200"/>
                        <a:pt x="307" y="200"/>
                      </a:cubicBezTo>
                      <a:cubicBezTo>
                        <a:pt x="317" y="218"/>
                        <a:pt x="317" y="218"/>
                        <a:pt x="317" y="218"/>
                      </a:cubicBezTo>
                      <a:cubicBezTo>
                        <a:pt x="325" y="220"/>
                        <a:pt x="325" y="220"/>
                        <a:pt x="325" y="220"/>
                      </a:cubicBezTo>
                      <a:cubicBezTo>
                        <a:pt x="327" y="224"/>
                        <a:pt x="327" y="224"/>
                        <a:pt x="327" y="224"/>
                      </a:cubicBezTo>
                      <a:cubicBezTo>
                        <a:pt x="339" y="223"/>
                        <a:pt x="339" y="223"/>
                        <a:pt x="339" y="223"/>
                      </a:cubicBezTo>
                      <a:cubicBezTo>
                        <a:pt x="334" y="238"/>
                        <a:pt x="334" y="238"/>
                        <a:pt x="334" y="238"/>
                      </a:cubicBezTo>
                      <a:cubicBezTo>
                        <a:pt x="329" y="239"/>
                        <a:pt x="329" y="239"/>
                        <a:pt x="329" y="239"/>
                      </a:cubicBezTo>
                      <a:cubicBezTo>
                        <a:pt x="326" y="250"/>
                        <a:pt x="326" y="250"/>
                        <a:pt x="326" y="250"/>
                      </a:cubicBezTo>
                      <a:cubicBezTo>
                        <a:pt x="327" y="250"/>
                        <a:pt x="327" y="250"/>
                        <a:pt x="327" y="250"/>
                      </a:cubicBezTo>
                      <a:cubicBezTo>
                        <a:pt x="329" y="250"/>
                        <a:pt x="329" y="250"/>
                        <a:pt x="329" y="250"/>
                      </a:cubicBezTo>
                      <a:cubicBezTo>
                        <a:pt x="331" y="249"/>
                        <a:pt x="331" y="249"/>
                        <a:pt x="331" y="249"/>
                      </a:cubicBezTo>
                      <a:cubicBezTo>
                        <a:pt x="332" y="249"/>
                        <a:pt x="332" y="249"/>
                        <a:pt x="332" y="249"/>
                      </a:cubicBezTo>
                      <a:cubicBezTo>
                        <a:pt x="335" y="250"/>
                        <a:pt x="335" y="250"/>
                        <a:pt x="335" y="250"/>
                      </a:cubicBezTo>
                      <a:cubicBezTo>
                        <a:pt x="342" y="245"/>
                        <a:pt x="342" y="245"/>
                        <a:pt x="342" y="245"/>
                      </a:cubicBezTo>
                      <a:cubicBezTo>
                        <a:pt x="345" y="241"/>
                        <a:pt x="345" y="241"/>
                        <a:pt x="345" y="241"/>
                      </a:cubicBezTo>
                      <a:cubicBezTo>
                        <a:pt x="353" y="230"/>
                        <a:pt x="353" y="230"/>
                        <a:pt x="353" y="230"/>
                      </a:cubicBezTo>
                      <a:cubicBezTo>
                        <a:pt x="357" y="223"/>
                        <a:pt x="357" y="223"/>
                        <a:pt x="357" y="223"/>
                      </a:cubicBezTo>
                      <a:cubicBezTo>
                        <a:pt x="358" y="214"/>
                        <a:pt x="358" y="214"/>
                        <a:pt x="358" y="214"/>
                      </a:cubicBezTo>
                      <a:cubicBezTo>
                        <a:pt x="360" y="203"/>
                        <a:pt x="360" y="203"/>
                        <a:pt x="360" y="203"/>
                      </a:cubicBezTo>
                      <a:cubicBezTo>
                        <a:pt x="360" y="199"/>
                        <a:pt x="360" y="199"/>
                        <a:pt x="360" y="199"/>
                      </a:cubicBezTo>
                      <a:cubicBezTo>
                        <a:pt x="355" y="194"/>
                        <a:pt x="355" y="194"/>
                        <a:pt x="355" y="194"/>
                      </a:cubicBezTo>
                      <a:cubicBezTo>
                        <a:pt x="355" y="194"/>
                        <a:pt x="349" y="198"/>
                        <a:pt x="349" y="198"/>
                      </a:cubicBezTo>
                      <a:cubicBezTo>
                        <a:pt x="348" y="198"/>
                        <a:pt x="346" y="196"/>
                        <a:pt x="346" y="196"/>
                      </a:cubicBezTo>
                      <a:cubicBezTo>
                        <a:pt x="344" y="192"/>
                        <a:pt x="344" y="192"/>
                        <a:pt x="344" y="192"/>
                      </a:cubicBezTo>
                      <a:cubicBezTo>
                        <a:pt x="341" y="192"/>
                        <a:pt x="341" y="192"/>
                        <a:pt x="341" y="192"/>
                      </a:cubicBezTo>
                      <a:cubicBezTo>
                        <a:pt x="344" y="190"/>
                        <a:pt x="344" y="190"/>
                        <a:pt x="344" y="190"/>
                      </a:cubicBezTo>
                      <a:cubicBezTo>
                        <a:pt x="349" y="185"/>
                        <a:pt x="349" y="185"/>
                        <a:pt x="349" y="185"/>
                      </a:cubicBezTo>
                      <a:cubicBezTo>
                        <a:pt x="353" y="180"/>
                        <a:pt x="353" y="180"/>
                        <a:pt x="353" y="180"/>
                      </a:cubicBezTo>
                      <a:cubicBezTo>
                        <a:pt x="354" y="178"/>
                        <a:pt x="354" y="178"/>
                        <a:pt x="354" y="178"/>
                      </a:cubicBezTo>
                      <a:cubicBezTo>
                        <a:pt x="367" y="165"/>
                        <a:pt x="367" y="165"/>
                        <a:pt x="367" y="165"/>
                      </a:cubicBezTo>
                      <a:cubicBezTo>
                        <a:pt x="371" y="164"/>
                        <a:pt x="371" y="164"/>
                        <a:pt x="371" y="164"/>
                      </a:cubicBezTo>
                      <a:cubicBezTo>
                        <a:pt x="381" y="164"/>
                        <a:pt x="381" y="164"/>
                        <a:pt x="381" y="164"/>
                      </a:cubicBezTo>
                      <a:cubicBezTo>
                        <a:pt x="386" y="163"/>
                        <a:pt x="386" y="163"/>
                        <a:pt x="386" y="163"/>
                      </a:cubicBezTo>
                      <a:cubicBezTo>
                        <a:pt x="392" y="165"/>
                        <a:pt x="392" y="165"/>
                        <a:pt x="392" y="165"/>
                      </a:cubicBezTo>
                      <a:cubicBezTo>
                        <a:pt x="392" y="168"/>
                        <a:pt x="392" y="168"/>
                        <a:pt x="392" y="168"/>
                      </a:cubicBezTo>
                      <a:cubicBezTo>
                        <a:pt x="392" y="168"/>
                        <a:pt x="400" y="166"/>
                        <a:pt x="401" y="166"/>
                      </a:cubicBezTo>
                      <a:cubicBezTo>
                        <a:pt x="401" y="167"/>
                        <a:pt x="403" y="166"/>
                        <a:pt x="403" y="166"/>
                      </a:cubicBezTo>
                      <a:cubicBezTo>
                        <a:pt x="402" y="164"/>
                        <a:pt x="402" y="164"/>
                        <a:pt x="402" y="164"/>
                      </a:cubicBezTo>
                      <a:cubicBezTo>
                        <a:pt x="403" y="159"/>
                        <a:pt x="403" y="159"/>
                        <a:pt x="403" y="159"/>
                      </a:cubicBezTo>
                      <a:cubicBezTo>
                        <a:pt x="406" y="153"/>
                        <a:pt x="406" y="153"/>
                        <a:pt x="406" y="153"/>
                      </a:cubicBezTo>
                      <a:cubicBezTo>
                        <a:pt x="411" y="149"/>
                        <a:pt x="411" y="149"/>
                        <a:pt x="411" y="149"/>
                      </a:cubicBezTo>
                      <a:cubicBezTo>
                        <a:pt x="419" y="150"/>
                        <a:pt x="419" y="150"/>
                        <a:pt x="419" y="150"/>
                      </a:cubicBezTo>
                      <a:cubicBezTo>
                        <a:pt x="421" y="155"/>
                        <a:pt x="421" y="155"/>
                        <a:pt x="421" y="155"/>
                      </a:cubicBezTo>
                      <a:cubicBezTo>
                        <a:pt x="426" y="151"/>
                        <a:pt x="426" y="151"/>
                        <a:pt x="426" y="151"/>
                      </a:cubicBezTo>
                      <a:cubicBezTo>
                        <a:pt x="433" y="144"/>
                        <a:pt x="433" y="144"/>
                        <a:pt x="433" y="144"/>
                      </a:cubicBezTo>
                      <a:cubicBezTo>
                        <a:pt x="433" y="152"/>
                        <a:pt x="433" y="152"/>
                        <a:pt x="433" y="152"/>
                      </a:cubicBezTo>
                      <a:cubicBezTo>
                        <a:pt x="427" y="158"/>
                        <a:pt x="427" y="158"/>
                        <a:pt x="427" y="158"/>
                      </a:cubicBezTo>
                      <a:cubicBezTo>
                        <a:pt x="423" y="160"/>
                        <a:pt x="423" y="160"/>
                        <a:pt x="423" y="160"/>
                      </a:cubicBezTo>
                      <a:cubicBezTo>
                        <a:pt x="419" y="166"/>
                        <a:pt x="419" y="166"/>
                        <a:pt x="419" y="166"/>
                      </a:cubicBezTo>
                      <a:cubicBezTo>
                        <a:pt x="416" y="171"/>
                        <a:pt x="416" y="171"/>
                        <a:pt x="416" y="171"/>
                      </a:cubicBezTo>
                      <a:cubicBezTo>
                        <a:pt x="416" y="171"/>
                        <a:pt x="411" y="173"/>
                        <a:pt x="411" y="174"/>
                      </a:cubicBezTo>
                      <a:cubicBezTo>
                        <a:pt x="410" y="174"/>
                        <a:pt x="409" y="175"/>
                        <a:pt x="409" y="175"/>
                      </a:cubicBezTo>
                      <a:cubicBezTo>
                        <a:pt x="405" y="186"/>
                        <a:pt x="405" y="186"/>
                        <a:pt x="405" y="186"/>
                      </a:cubicBezTo>
                      <a:cubicBezTo>
                        <a:pt x="410" y="210"/>
                        <a:pt x="410" y="210"/>
                        <a:pt x="410" y="210"/>
                      </a:cubicBezTo>
                      <a:cubicBezTo>
                        <a:pt x="416" y="202"/>
                        <a:pt x="416" y="202"/>
                        <a:pt x="416" y="202"/>
                      </a:cubicBezTo>
                      <a:cubicBezTo>
                        <a:pt x="418" y="201"/>
                        <a:pt x="418" y="201"/>
                        <a:pt x="418" y="201"/>
                      </a:cubicBezTo>
                      <a:cubicBezTo>
                        <a:pt x="420" y="196"/>
                        <a:pt x="420" y="196"/>
                        <a:pt x="420" y="196"/>
                      </a:cubicBezTo>
                      <a:cubicBezTo>
                        <a:pt x="422" y="193"/>
                        <a:pt x="422" y="193"/>
                        <a:pt x="422" y="193"/>
                      </a:cubicBezTo>
                      <a:cubicBezTo>
                        <a:pt x="426" y="191"/>
                        <a:pt x="426" y="191"/>
                        <a:pt x="426" y="191"/>
                      </a:cubicBezTo>
                      <a:cubicBezTo>
                        <a:pt x="426" y="186"/>
                        <a:pt x="426" y="186"/>
                        <a:pt x="426" y="186"/>
                      </a:cubicBezTo>
                      <a:cubicBezTo>
                        <a:pt x="427" y="184"/>
                        <a:pt x="427" y="184"/>
                        <a:pt x="427" y="184"/>
                      </a:cubicBezTo>
                      <a:cubicBezTo>
                        <a:pt x="429" y="177"/>
                        <a:pt x="429" y="177"/>
                        <a:pt x="429" y="177"/>
                      </a:cubicBezTo>
                      <a:cubicBezTo>
                        <a:pt x="429" y="175"/>
                        <a:pt x="429" y="175"/>
                        <a:pt x="429" y="175"/>
                      </a:cubicBezTo>
                      <a:cubicBezTo>
                        <a:pt x="426" y="174"/>
                        <a:pt x="426" y="174"/>
                        <a:pt x="426" y="174"/>
                      </a:cubicBezTo>
                      <a:cubicBezTo>
                        <a:pt x="430" y="165"/>
                        <a:pt x="430" y="165"/>
                        <a:pt x="430" y="165"/>
                      </a:cubicBezTo>
                      <a:cubicBezTo>
                        <a:pt x="432" y="162"/>
                        <a:pt x="432" y="162"/>
                        <a:pt x="432" y="162"/>
                      </a:cubicBezTo>
                      <a:cubicBezTo>
                        <a:pt x="435" y="161"/>
                        <a:pt x="435" y="161"/>
                        <a:pt x="435" y="161"/>
                      </a:cubicBezTo>
                      <a:cubicBezTo>
                        <a:pt x="438" y="160"/>
                        <a:pt x="438" y="160"/>
                        <a:pt x="438" y="160"/>
                      </a:cubicBezTo>
                      <a:cubicBezTo>
                        <a:pt x="439" y="162"/>
                        <a:pt x="439" y="162"/>
                        <a:pt x="439" y="162"/>
                      </a:cubicBezTo>
                      <a:cubicBezTo>
                        <a:pt x="446" y="157"/>
                        <a:pt x="446" y="157"/>
                        <a:pt x="446" y="157"/>
                      </a:cubicBezTo>
                      <a:cubicBezTo>
                        <a:pt x="446" y="157"/>
                        <a:pt x="452" y="162"/>
                        <a:pt x="452" y="162"/>
                      </a:cubicBezTo>
                      <a:cubicBezTo>
                        <a:pt x="453" y="162"/>
                        <a:pt x="454" y="157"/>
                        <a:pt x="454" y="157"/>
                      </a:cubicBezTo>
                      <a:cubicBezTo>
                        <a:pt x="457" y="156"/>
                        <a:pt x="457" y="156"/>
                        <a:pt x="457" y="156"/>
                      </a:cubicBezTo>
                      <a:cubicBezTo>
                        <a:pt x="457" y="156"/>
                        <a:pt x="463" y="150"/>
                        <a:pt x="464" y="149"/>
                      </a:cubicBezTo>
                      <a:cubicBezTo>
                        <a:pt x="464" y="149"/>
                        <a:pt x="472" y="145"/>
                        <a:pt x="472" y="145"/>
                      </a:cubicBezTo>
                      <a:cubicBezTo>
                        <a:pt x="473" y="145"/>
                        <a:pt x="476" y="145"/>
                        <a:pt x="476" y="145"/>
                      </a:cubicBezTo>
                      <a:cubicBezTo>
                        <a:pt x="480" y="146"/>
                        <a:pt x="480" y="146"/>
                        <a:pt x="480" y="146"/>
                      </a:cubicBezTo>
                      <a:cubicBezTo>
                        <a:pt x="480" y="144"/>
                        <a:pt x="480" y="144"/>
                        <a:pt x="480" y="144"/>
                      </a:cubicBezTo>
                      <a:cubicBezTo>
                        <a:pt x="479" y="140"/>
                        <a:pt x="479" y="140"/>
                        <a:pt x="479" y="140"/>
                      </a:cubicBezTo>
                      <a:cubicBezTo>
                        <a:pt x="478" y="135"/>
                        <a:pt x="478" y="135"/>
                        <a:pt x="478" y="135"/>
                      </a:cubicBezTo>
                      <a:cubicBezTo>
                        <a:pt x="474" y="131"/>
                        <a:pt x="474" y="131"/>
                        <a:pt x="474" y="131"/>
                      </a:cubicBezTo>
                      <a:cubicBezTo>
                        <a:pt x="477" y="129"/>
                        <a:pt x="477" y="129"/>
                        <a:pt x="477" y="129"/>
                      </a:cubicBezTo>
                      <a:lnTo>
                        <a:pt x="482" y="1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Freeform 130"/>
                <p:cNvSpPr/>
                <p:nvPr/>
              </p:nvSpPr>
              <p:spPr bwMode="auto">
                <a:xfrm>
                  <a:off x="6007612" y="3241121"/>
                  <a:ext cx="45385" cy="5337"/>
                </a:xfrm>
                <a:custGeom>
                  <a:avLst/>
                  <a:gdLst>
                    <a:gd name="T0" fmla="*/ 2147483647 w 54"/>
                    <a:gd name="T1" fmla="*/ 2147483647 h 6"/>
                    <a:gd name="T2" fmla="*/ 2147483647 w 54"/>
                    <a:gd name="T3" fmla="*/ 2147483647 h 6"/>
                    <a:gd name="T4" fmla="*/ 2147483647 w 54"/>
                    <a:gd name="T5" fmla="*/ 0 h 6"/>
                    <a:gd name="T6" fmla="*/ 0 w 54"/>
                    <a:gd name="T7" fmla="*/ 2147483647 h 6"/>
                    <a:gd name="T8" fmla="*/ 2147483647 w 54"/>
                    <a:gd name="T9" fmla="*/ 2147483647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6">
                      <a:moveTo>
                        <a:pt x="6" y="6"/>
                      </a:moveTo>
                      <a:lnTo>
                        <a:pt x="30" y="6"/>
                      </a:lnTo>
                      <a:lnTo>
                        <a:pt x="54" y="0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131"/>
                <p:cNvSpPr/>
                <p:nvPr/>
              </p:nvSpPr>
              <p:spPr bwMode="auto">
                <a:xfrm>
                  <a:off x="5938024" y="2799252"/>
                  <a:ext cx="642438" cy="477092"/>
                </a:xfrm>
                <a:custGeom>
                  <a:avLst/>
                  <a:gdLst>
                    <a:gd name="T0" fmla="*/ 2147483647 w 129"/>
                    <a:gd name="T1" fmla="*/ 2147483647 h 91"/>
                    <a:gd name="T2" fmla="*/ 2147483647 w 129"/>
                    <a:gd name="T3" fmla="*/ 2147483647 h 91"/>
                    <a:gd name="T4" fmla="*/ 2147483647 w 129"/>
                    <a:gd name="T5" fmla="*/ 2147483647 h 91"/>
                    <a:gd name="T6" fmla="*/ 2147483647 w 129"/>
                    <a:gd name="T7" fmla="*/ 2147483647 h 91"/>
                    <a:gd name="T8" fmla="*/ 2147483647 w 129"/>
                    <a:gd name="T9" fmla="*/ 2147483647 h 91"/>
                    <a:gd name="T10" fmla="*/ 2147483647 w 129"/>
                    <a:gd name="T11" fmla="*/ 2147483647 h 91"/>
                    <a:gd name="T12" fmla="*/ 2147483647 w 129"/>
                    <a:gd name="T13" fmla="*/ 2147483647 h 91"/>
                    <a:gd name="T14" fmla="*/ 2147483647 w 129"/>
                    <a:gd name="T15" fmla="*/ 2147483647 h 91"/>
                    <a:gd name="T16" fmla="*/ 2147483647 w 129"/>
                    <a:gd name="T17" fmla="*/ 2147483647 h 91"/>
                    <a:gd name="T18" fmla="*/ 2147483647 w 129"/>
                    <a:gd name="T19" fmla="*/ 2147483647 h 91"/>
                    <a:gd name="T20" fmla="*/ 2147483647 w 129"/>
                    <a:gd name="T21" fmla="*/ 2147483647 h 91"/>
                    <a:gd name="T22" fmla="*/ 2147483647 w 129"/>
                    <a:gd name="T23" fmla="*/ 2147483647 h 91"/>
                    <a:gd name="T24" fmla="*/ 2147483647 w 129"/>
                    <a:gd name="T25" fmla="*/ 2147483647 h 91"/>
                    <a:gd name="T26" fmla="*/ 2147483647 w 129"/>
                    <a:gd name="T27" fmla="*/ 2147483647 h 91"/>
                    <a:gd name="T28" fmla="*/ 2147483647 w 129"/>
                    <a:gd name="T29" fmla="*/ 2147483647 h 91"/>
                    <a:gd name="T30" fmla="*/ 0 w 129"/>
                    <a:gd name="T31" fmla="*/ 2147483647 h 91"/>
                    <a:gd name="T32" fmla="*/ 2147483647 w 129"/>
                    <a:gd name="T33" fmla="*/ 2147483647 h 91"/>
                    <a:gd name="T34" fmla="*/ 2147483647 w 129"/>
                    <a:gd name="T35" fmla="*/ 2147483647 h 91"/>
                    <a:gd name="T36" fmla="*/ 2147483647 w 129"/>
                    <a:gd name="T37" fmla="*/ 2147483647 h 91"/>
                    <a:gd name="T38" fmla="*/ 2147483647 w 129"/>
                    <a:gd name="T39" fmla="*/ 2147483647 h 91"/>
                    <a:gd name="T40" fmla="*/ 2147483647 w 129"/>
                    <a:gd name="T41" fmla="*/ 2147483647 h 91"/>
                    <a:gd name="T42" fmla="*/ 2147483647 w 129"/>
                    <a:gd name="T43" fmla="*/ 2147483647 h 91"/>
                    <a:gd name="T44" fmla="*/ 2147483647 w 129"/>
                    <a:gd name="T45" fmla="*/ 2147483647 h 91"/>
                    <a:gd name="T46" fmla="*/ 2147483647 w 129"/>
                    <a:gd name="T47" fmla="*/ 2147483647 h 91"/>
                    <a:gd name="T48" fmla="*/ 2147483647 w 129"/>
                    <a:gd name="T49" fmla="*/ 2147483647 h 91"/>
                    <a:gd name="T50" fmla="*/ 2147483647 w 129"/>
                    <a:gd name="T51" fmla="*/ 2147483647 h 91"/>
                    <a:gd name="T52" fmla="*/ 2147483647 w 129"/>
                    <a:gd name="T53" fmla="*/ 2147483647 h 91"/>
                    <a:gd name="T54" fmla="*/ 2147483647 w 129"/>
                    <a:gd name="T55" fmla="*/ 2147483647 h 91"/>
                    <a:gd name="T56" fmla="*/ 2147483647 w 129"/>
                    <a:gd name="T57" fmla="*/ 2147483647 h 91"/>
                    <a:gd name="T58" fmla="*/ 2147483647 w 129"/>
                    <a:gd name="T59" fmla="*/ 2147483647 h 91"/>
                    <a:gd name="T60" fmla="*/ 2147483647 w 129"/>
                    <a:gd name="T61" fmla="*/ 2147483647 h 91"/>
                    <a:gd name="T62" fmla="*/ 2147483647 w 129"/>
                    <a:gd name="T63" fmla="*/ 2147483647 h 91"/>
                    <a:gd name="T64" fmla="*/ 2147483647 w 129"/>
                    <a:gd name="T65" fmla="*/ 2147483647 h 91"/>
                    <a:gd name="T66" fmla="*/ 2147483647 w 129"/>
                    <a:gd name="T67" fmla="*/ 2147483647 h 91"/>
                    <a:gd name="T68" fmla="*/ 2147483647 w 129"/>
                    <a:gd name="T69" fmla="*/ 2147483647 h 9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29" h="91">
                      <a:moveTo>
                        <a:pt x="89" y="79"/>
                      </a:moveTo>
                      <a:cubicBezTo>
                        <a:pt x="87" y="77"/>
                        <a:pt x="87" y="77"/>
                        <a:pt x="87" y="77"/>
                      </a:cubicBezTo>
                      <a:cubicBezTo>
                        <a:pt x="88" y="73"/>
                        <a:pt x="88" y="73"/>
                        <a:pt x="88" y="73"/>
                      </a:cubicBezTo>
                      <a:cubicBezTo>
                        <a:pt x="96" y="71"/>
                        <a:pt x="96" y="71"/>
                        <a:pt x="96" y="71"/>
                      </a:cubicBezTo>
                      <a:cubicBezTo>
                        <a:pt x="101" y="67"/>
                        <a:pt x="101" y="67"/>
                        <a:pt x="101" y="67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7" y="51"/>
                        <a:pt x="107" y="51"/>
                        <a:pt x="107" y="51"/>
                      </a:cubicBezTo>
                      <a:cubicBezTo>
                        <a:pt x="114" y="50"/>
                        <a:pt x="114" y="50"/>
                        <a:pt x="114" y="50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35"/>
                        <a:pt x="126" y="35"/>
                        <a:pt x="126" y="35"/>
                      </a:cubicBezTo>
                      <a:cubicBezTo>
                        <a:pt x="129" y="34"/>
                        <a:pt x="129" y="34"/>
                        <a:pt x="129" y="34"/>
                      </a:cubicBezTo>
                      <a:cubicBezTo>
                        <a:pt x="129" y="29"/>
                        <a:pt x="129" y="29"/>
                        <a:pt x="129" y="29"/>
                      </a:cubicBezTo>
                      <a:cubicBezTo>
                        <a:pt x="122" y="27"/>
                        <a:pt x="122" y="27"/>
                        <a:pt x="122" y="27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04" y="23"/>
                        <a:pt x="104" y="23"/>
                        <a:pt x="104" y="23"/>
                      </a:cubicBezTo>
                      <a:cubicBezTo>
                        <a:pt x="100" y="14"/>
                        <a:pt x="100" y="14"/>
                        <a:pt x="100" y="14"/>
                      </a:cubicBezTo>
                      <a:cubicBezTo>
                        <a:pt x="96" y="6"/>
                        <a:pt x="96" y="6"/>
                        <a:pt x="96" y="6"/>
                      </a:cubicBezTo>
                      <a:cubicBezTo>
                        <a:pt x="91" y="6"/>
                        <a:pt x="91" y="6"/>
                        <a:pt x="91" y="6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62" y="3"/>
                        <a:pt x="62" y="3"/>
                        <a:pt x="62" y="3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59"/>
                        <a:pt x="20" y="62"/>
                        <a:pt x="20" y="63"/>
                      </a:cubicBezTo>
                      <a:cubicBezTo>
                        <a:pt x="20" y="64"/>
                        <a:pt x="20" y="72"/>
                        <a:pt x="20" y="72"/>
                      </a:cubicBezTo>
                      <a:cubicBezTo>
                        <a:pt x="24" y="76"/>
                        <a:pt x="24" y="76"/>
                        <a:pt x="24" y="76"/>
                      </a:cubicBezTo>
                      <a:cubicBezTo>
                        <a:pt x="23" y="84"/>
                        <a:pt x="23" y="84"/>
                        <a:pt x="23" y="84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33" y="79"/>
                        <a:pt x="33" y="79"/>
                        <a:pt x="33" y="79"/>
                      </a:cubicBezTo>
                      <a:cubicBezTo>
                        <a:pt x="38" y="82"/>
                        <a:pt x="38" y="82"/>
                        <a:pt x="38" y="82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6" y="86"/>
                        <a:pt x="46" y="86"/>
                        <a:pt x="46" y="86"/>
                      </a:cubicBezTo>
                      <a:cubicBezTo>
                        <a:pt x="46" y="89"/>
                        <a:pt x="46" y="89"/>
                        <a:pt x="46" y="89"/>
                      </a:cubicBezTo>
                      <a:cubicBezTo>
                        <a:pt x="48" y="90"/>
                        <a:pt x="48" y="90"/>
                        <a:pt x="48" y="90"/>
                      </a:cubicBezTo>
                      <a:cubicBezTo>
                        <a:pt x="51" y="91"/>
                        <a:pt x="51" y="91"/>
                        <a:pt x="51" y="91"/>
                      </a:cubicBezTo>
                      <a:cubicBezTo>
                        <a:pt x="53" y="89"/>
                        <a:pt x="53" y="89"/>
                        <a:pt x="53" y="89"/>
                      </a:cubicBezTo>
                      <a:cubicBezTo>
                        <a:pt x="58" y="87"/>
                        <a:pt x="58" y="87"/>
                        <a:pt x="58" y="87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63" y="83"/>
                        <a:pt x="63" y="83"/>
                        <a:pt x="63" y="83"/>
                      </a:cubicBezTo>
                      <a:cubicBezTo>
                        <a:pt x="66" y="83"/>
                        <a:pt x="66" y="83"/>
                        <a:pt x="66" y="83"/>
                      </a:cubicBezTo>
                      <a:cubicBezTo>
                        <a:pt x="68" y="85"/>
                        <a:pt x="68" y="85"/>
                        <a:pt x="68" y="85"/>
                      </a:cubicBezTo>
                      <a:cubicBezTo>
                        <a:pt x="72" y="84"/>
                        <a:pt x="72" y="84"/>
                        <a:pt x="72" y="84"/>
                      </a:cubicBezTo>
                      <a:cubicBezTo>
                        <a:pt x="74" y="82"/>
                        <a:pt x="74" y="82"/>
                        <a:pt x="74" y="82"/>
                      </a:cubicBezTo>
                      <a:cubicBezTo>
                        <a:pt x="77" y="79"/>
                        <a:pt x="77" y="79"/>
                        <a:pt x="77" y="79"/>
                      </a:cubicBezTo>
                      <a:cubicBezTo>
                        <a:pt x="78" y="80"/>
                        <a:pt x="78" y="80"/>
                        <a:pt x="78" y="80"/>
                      </a:cubicBezTo>
                      <a:cubicBezTo>
                        <a:pt x="79" y="83"/>
                        <a:pt x="79" y="83"/>
                        <a:pt x="79" y="83"/>
                      </a:cubicBezTo>
                      <a:cubicBezTo>
                        <a:pt x="82" y="83"/>
                        <a:pt x="82" y="83"/>
                        <a:pt x="82" y="83"/>
                      </a:cubicBezTo>
                      <a:cubicBezTo>
                        <a:pt x="86" y="82"/>
                        <a:pt x="86" y="82"/>
                        <a:pt x="86" y="82"/>
                      </a:cubicBezTo>
                      <a:cubicBezTo>
                        <a:pt x="88" y="82"/>
                        <a:pt x="88" y="82"/>
                        <a:pt x="88" y="82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90" y="82"/>
                        <a:pt x="90" y="82"/>
                        <a:pt x="90" y="82"/>
                      </a:cubicBezTo>
                      <a:lnTo>
                        <a:pt x="89" y="7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132"/>
                <p:cNvSpPr/>
                <p:nvPr/>
              </p:nvSpPr>
              <p:spPr bwMode="auto">
                <a:xfrm>
                  <a:off x="5977357" y="3225112"/>
                  <a:ext cx="14119" cy="9606"/>
                </a:xfrm>
                <a:custGeom>
                  <a:avLst/>
                  <a:gdLst>
                    <a:gd name="T0" fmla="*/ 0 w 18"/>
                    <a:gd name="T1" fmla="*/ 0 h 12"/>
                    <a:gd name="T2" fmla="*/ 0 w 18"/>
                    <a:gd name="T3" fmla="*/ 2147483647 h 12"/>
                    <a:gd name="T4" fmla="*/ 2147483647 w 18"/>
                    <a:gd name="T5" fmla="*/ 2147483647 h 12"/>
                    <a:gd name="T6" fmla="*/ 2147483647 w 18"/>
                    <a:gd name="T7" fmla="*/ 2147483647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133"/>
                <p:cNvSpPr/>
                <p:nvPr/>
              </p:nvSpPr>
              <p:spPr bwMode="auto">
                <a:xfrm>
                  <a:off x="5693958" y="3269939"/>
                  <a:ext cx="46393" cy="29885"/>
                </a:xfrm>
                <a:custGeom>
                  <a:avLst/>
                  <a:gdLst>
                    <a:gd name="T0" fmla="*/ 0 w 46"/>
                    <a:gd name="T1" fmla="*/ 2147483647 h 28"/>
                    <a:gd name="T2" fmla="*/ 2147483647 w 46"/>
                    <a:gd name="T3" fmla="*/ 2147483647 h 28"/>
                    <a:gd name="T4" fmla="*/ 2147483647 w 46"/>
                    <a:gd name="T5" fmla="*/ 2147483647 h 28"/>
                    <a:gd name="T6" fmla="*/ 2147483647 w 46"/>
                    <a:gd name="T7" fmla="*/ 2147483647 h 28"/>
                    <a:gd name="T8" fmla="*/ 2147483647 w 46"/>
                    <a:gd name="T9" fmla="*/ 2147483647 h 28"/>
                    <a:gd name="T10" fmla="*/ 2147483647 w 46"/>
                    <a:gd name="T11" fmla="*/ 0 h 28"/>
                    <a:gd name="T12" fmla="*/ 2147483647 w 46"/>
                    <a:gd name="T13" fmla="*/ 2147483647 h 28"/>
                    <a:gd name="T14" fmla="*/ 2147483647 w 46"/>
                    <a:gd name="T15" fmla="*/ 2147483647 h 28"/>
                    <a:gd name="T16" fmla="*/ 2147483647 w 46"/>
                    <a:gd name="T17" fmla="*/ 2147483647 h 28"/>
                    <a:gd name="T18" fmla="*/ 2147483647 w 46"/>
                    <a:gd name="T19" fmla="*/ 2147483647 h 28"/>
                    <a:gd name="T20" fmla="*/ 2147483647 w 46"/>
                    <a:gd name="T21" fmla="*/ 2147483647 h 28"/>
                    <a:gd name="T22" fmla="*/ 2147483647 w 46"/>
                    <a:gd name="T23" fmla="*/ 2147483647 h 28"/>
                    <a:gd name="T24" fmla="*/ 2147483647 w 46"/>
                    <a:gd name="T25" fmla="*/ 2147483647 h 28"/>
                    <a:gd name="T26" fmla="*/ 2147483647 w 46"/>
                    <a:gd name="T27" fmla="*/ 2147483647 h 28"/>
                    <a:gd name="T28" fmla="*/ 0 w 46"/>
                    <a:gd name="T29" fmla="*/ 2147483647 h 2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6" h="28">
                      <a:moveTo>
                        <a:pt x="0" y="15"/>
                      </a:moveTo>
                      <a:lnTo>
                        <a:pt x="3" y="17"/>
                      </a:lnTo>
                      <a:lnTo>
                        <a:pt x="12" y="14"/>
                      </a:lnTo>
                      <a:lnTo>
                        <a:pt x="13" y="8"/>
                      </a:lnTo>
                      <a:lnTo>
                        <a:pt x="27" y="9"/>
                      </a:lnTo>
                      <a:lnTo>
                        <a:pt x="46" y="0"/>
                      </a:lnTo>
                      <a:lnTo>
                        <a:pt x="46" y="1"/>
                      </a:lnTo>
                      <a:lnTo>
                        <a:pt x="33" y="11"/>
                      </a:lnTo>
                      <a:lnTo>
                        <a:pt x="36" y="18"/>
                      </a:lnTo>
                      <a:lnTo>
                        <a:pt x="27" y="21"/>
                      </a:lnTo>
                      <a:lnTo>
                        <a:pt x="15" y="28"/>
                      </a:lnTo>
                      <a:lnTo>
                        <a:pt x="13" y="28"/>
                      </a:lnTo>
                      <a:lnTo>
                        <a:pt x="8" y="26"/>
                      </a:lnTo>
                      <a:lnTo>
                        <a:pt x="2" y="23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134"/>
                <p:cNvSpPr/>
                <p:nvPr/>
              </p:nvSpPr>
              <p:spPr bwMode="auto">
                <a:xfrm>
                  <a:off x="6371695" y="2856887"/>
                  <a:ext cx="958111" cy="704429"/>
                </a:xfrm>
                <a:custGeom>
                  <a:avLst/>
                  <a:gdLst>
                    <a:gd name="T0" fmla="*/ 2147483647 w 950"/>
                    <a:gd name="T1" fmla="*/ 2147483647 h 660"/>
                    <a:gd name="T2" fmla="*/ 2147483647 w 950"/>
                    <a:gd name="T3" fmla="*/ 2147483647 h 660"/>
                    <a:gd name="T4" fmla="*/ 2147483647 w 950"/>
                    <a:gd name="T5" fmla="*/ 2147483647 h 660"/>
                    <a:gd name="T6" fmla="*/ 2147483647 w 950"/>
                    <a:gd name="T7" fmla="*/ 2147483647 h 660"/>
                    <a:gd name="T8" fmla="*/ 2147483647 w 950"/>
                    <a:gd name="T9" fmla="*/ 2147483647 h 660"/>
                    <a:gd name="T10" fmla="*/ 2147483647 w 950"/>
                    <a:gd name="T11" fmla="*/ 2147483647 h 660"/>
                    <a:gd name="T12" fmla="*/ 2147483647 w 950"/>
                    <a:gd name="T13" fmla="*/ 2147483647 h 660"/>
                    <a:gd name="T14" fmla="*/ 2147483647 w 950"/>
                    <a:gd name="T15" fmla="*/ 2147483647 h 660"/>
                    <a:gd name="T16" fmla="*/ 2147483647 w 950"/>
                    <a:gd name="T17" fmla="*/ 2147483647 h 660"/>
                    <a:gd name="T18" fmla="*/ 2147483647 w 950"/>
                    <a:gd name="T19" fmla="*/ 2147483647 h 660"/>
                    <a:gd name="T20" fmla="*/ 2147483647 w 950"/>
                    <a:gd name="T21" fmla="*/ 2147483647 h 660"/>
                    <a:gd name="T22" fmla="*/ 2147483647 w 950"/>
                    <a:gd name="T23" fmla="*/ 2147483647 h 660"/>
                    <a:gd name="T24" fmla="*/ 2147483647 w 950"/>
                    <a:gd name="T25" fmla="*/ 2147483647 h 660"/>
                    <a:gd name="T26" fmla="*/ 2147483647 w 950"/>
                    <a:gd name="T27" fmla="*/ 2147483647 h 660"/>
                    <a:gd name="T28" fmla="*/ 2147483647 w 950"/>
                    <a:gd name="T29" fmla="*/ 2147483647 h 660"/>
                    <a:gd name="T30" fmla="*/ 2147483647 w 950"/>
                    <a:gd name="T31" fmla="*/ 2147483647 h 660"/>
                    <a:gd name="T32" fmla="*/ 2147483647 w 950"/>
                    <a:gd name="T33" fmla="*/ 2147483647 h 660"/>
                    <a:gd name="T34" fmla="*/ 2147483647 w 950"/>
                    <a:gd name="T35" fmla="*/ 2147483647 h 660"/>
                    <a:gd name="T36" fmla="*/ 2147483647 w 950"/>
                    <a:gd name="T37" fmla="*/ 2147483647 h 660"/>
                    <a:gd name="T38" fmla="*/ 2147483647 w 950"/>
                    <a:gd name="T39" fmla="*/ 2147483647 h 660"/>
                    <a:gd name="T40" fmla="*/ 2147483647 w 950"/>
                    <a:gd name="T41" fmla="*/ 2147483647 h 660"/>
                    <a:gd name="T42" fmla="*/ 2147483647 w 950"/>
                    <a:gd name="T43" fmla="*/ 2147483647 h 660"/>
                    <a:gd name="T44" fmla="*/ 2147483647 w 950"/>
                    <a:gd name="T45" fmla="*/ 2147483647 h 660"/>
                    <a:gd name="T46" fmla="*/ 2147483647 w 950"/>
                    <a:gd name="T47" fmla="*/ 2147483647 h 660"/>
                    <a:gd name="T48" fmla="*/ 2147483647 w 950"/>
                    <a:gd name="T49" fmla="*/ 2147483647 h 660"/>
                    <a:gd name="T50" fmla="*/ 2147483647 w 950"/>
                    <a:gd name="T51" fmla="*/ 2147483647 h 660"/>
                    <a:gd name="T52" fmla="*/ 2147483647 w 950"/>
                    <a:gd name="T53" fmla="*/ 2147483647 h 660"/>
                    <a:gd name="T54" fmla="*/ 2147483647 w 950"/>
                    <a:gd name="T55" fmla="*/ 2147483647 h 660"/>
                    <a:gd name="T56" fmla="*/ 2147483647 w 950"/>
                    <a:gd name="T57" fmla="*/ 2147483647 h 660"/>
                    <a:gd name="T58" fmla="*/ 2147483647 w 950"/>
                    <a:gd name="T59" fmla="*/ 2147483647 h 660"/>
                    <a:gd name="T60" fmla="*/ 2147483647 w 950"/>
                    <a:gd name="T61" fmla="*/ 2147483647 h 660"/>
                    <a:gd name="T62" fmla="*/ 2147483647 w 950"/>
                    <a:gd name="T63" fmla="*/ 2147483647 h 660"/>
                    <a:gd name="T64" fmla="*/ 2147483647 w 950"/>
                    <a:gd name="T65" fmla="*/ 2147483647 h 660"/>
                    <a:gd name="T66" fmla="*/ 2147483647 w 950"/>
                    <a:gd name="T67" fmla="*/ 2147483647 h 660"/>
                    <a:gd name="T68" fmla="*/ 2147483647 w 950"/>
                    <a:gd name="T69" fmla="*/ 2147483647 h 660"/>
                    <a:gd name="T70" fmla="*/ 2147483647 w 950"/>
                    <a:gd name="T71" fmla="*/ 2147483647 h 660"/>
                    <a:gd name="T72" fmla="*/ 2147483647 w 950"/>
                    <a:gd name="T73" fmla="*/ 2147483647 h 660"/>
                    <a:gd name="T74" fmla="*/ 2147483647 w 950"/>
                    <a:gd name="T75" fmla="*/ 2147483647 h 660"/>
                    <a:gd name="T76" fmla="*/ 2147483647 w 950"/>
                    <a:gd name="T77" fmla="*/ 2147483647 h 660"/>
                    <a:gd name="T78" fmla="*/ 2147483647 w 950"/>
                    <a:gd name="T79" fmla="*/ 2147483647 h 660"/>
                    <a:gd name="T80" fmla="*/ 2147483647 w 950"/>
                    <a:gd name="T81" fmla="*/ 2147483647 h 660"/>
                    <a:gd name="T82" fmla="*/ 2147483647 w 950"/>
                    <a:gd name="T83" fmla="*/ 2147483647 h 660"/>
                    <a:gd name="T84" fmla="*/ 2147483647 w 950"/>
                    <a:gd name="T85" fmla="*/ 2147483647 h 660"/>
                    <a:gd name="T86" fmla="*/ 2147483647 w 950"/>
                    <a:gd name="T87" fmla="*/ 2147483647 h 660"/>
                    <a:gd name="T88" fmla="*/ 2147483647 w 950"/>
                    <a:gd name="T89" fmla="*/ 2147483647 h 660"/>
                    <a:gd name="T90" fmla="*/ 2147483647 w 950"/>
                    <a:gd name="T91" fmla="*/ 2147483647 h 660"/>
                    <a:gd name="T92" fmla="*/ 2147483647 w 950"/>
                    <a:gd name="T93" fmla="*/ 2147483647 h 660"/>
                    <a:gd name="T94" fmla="*/ 2147483647 w 950"/>
                    <a:gd name="T95" fmla="*/ 2147483647 h 660"/>
                    <a:gd name="T96" fmla="*/ 2147483647 w 950"/>
                    <a:gd name="T97" fmla="*/ 2147483647 h 660"/>
                    <a:gd name="T98" fmla="*/ 2147483647 w 950"/>
                    <a:gd name="T99" fmla="*/ 2147483647 h 660"/>
                    <a:gd name="T100" fmla="*/ 2147483647 w 950"/>
                    <a:gd name="T101" fmla="*/ 2147483647 h 660"/>
                    <a:gd name="T102" fmla="*/ 2147483647 w 950"/>
                    <a:gd name="T103" fmla="*/ 2147483647 h 660"/>
                    <a:gd name="T104" fmla="*/ 2147483647 w 950"/>
                    <a:gd name="T105" fmla="*/ 2147483647 h 660"/>
                    <a:gd name="T106" fmla="*/ 2147483647 w 950"/>
                    <a:gd name="T107" fmla="*/ 2147483647 h 660"/>
                    <a:gd name="T108" fmla="*/ 2147483647 w 950"/>
                    <a:gd name="T109" fmla="*/ 2147483647 h 660"/>
                    <a:gd name="T110" fmla="*/ 2147483647 w 950"/>
                    <a:gd name="T111" fmla="*/ 2147483647 h 660"/>
                    <a:gd name="T112" fmla="*/ 2147483647 w 950"/>
                    <a:gd name="T113" fmla="*/ 2147483647 h 660"/>
                    <a:gd name="T114" fmla="*/ 2147483647 w 950"/>
                    <a:gd name="T115" fmla="*/ 2147483647 h 660"/>
                    <a:gd name="T116" fmla="*/ 2147483647 w 950"/>
                    <a:gd name="T117" fmla="*/ 2147483647 h 660"/>
                    <a:gd name="T118" fmla="*/ 2147483647 w 950"/>
                    <a:gd name="T119" fmla="*/ 2147483647 h 660"/>
                    <a:gd name="T120" fmla="*/ 2147483647 w 950"/>
                    <a:gd name="T121" fmla="*/ 2147483647 h 66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950" h="660">
                      <a:moveTo>
                        <a:pt x="890" y="118"/>
                      </a:moveTo>
                      <a:lnTo>
                        <a:pt x="890" y="118"/>
                      </a:lnTo>
                      <a:lnTo>
                        <a:pt x="880" y="98"/>
                      </a:lnTo>
                      <a:lnTo>
                        <a:pt x="840" y="88"/>
                      </a:lnTo>
                      <a:lnTo>
                        <a:pt x="792" y="0"/>
                      </a:lnTo>
                      <a:lnTo>
                        <a:pt x="746" y="0"/>
                      </a:lnTo>
                      <a:lnTo>
                        <a:pt x="732" y="24"/>
                      </a:lnTo>
                      <a:lnTo>
                        <a:pt x="702" y="78"/>
                      </a:lnTo>
                      <a:lnTo>
                        <a:pt x="672" y="78"/>
                      </a:lnTo>
                      <a:lnTo>
                        <a:pt x="668" y="88"/>
                      </a:lnTo>
                      <a:lnTo>
                        <a:pt x="668" y="90"/>
                      </a:lnTo>
                      <a:lnTo>
                        <a:pt x="670" y="90"/>
                      </a:lnTo>
                      <a:lnTo>
                        <a:pt x="672" y="90"/>
                      </a:lnTo>
                      <a:lnTo>
                        <a:pt x="672" y="92"/>
                      </a:lnTo>
                      <a:lnTo>
                        <a:pt x="674" y="92"/>
                      </a:lnTo>
                      <a:lnTo>
                        <a:pt x="676" y="92"/>
                      </a:lnTo>
                      <a:lnTo>
                        <a:pt x="676" y="94"/>
                      </a:lnTo>
                      <a:lnTo>
                        <a:pt x="678" y="94"/>
                      </a:lnTo>
                      <a:lnTo>
                        <a:pt x="676" y="94"/>
                      </a:lnTo>
                      <a:lnTo>
                        <a:pt x="676" y="92"/>
                      </a:lnTo>
                      <a:lnTo>
                        <a:pt x="674" y="92"/>
                      </a:lnTo>
                      <a:lnTo>
                        <a:pt x="672" y="92"/>
                      </a:lnTo>
                      <a:lnTo>
                        <a:pt x="672" y="90"/>
                      </a:lnTo>
                      <a:lnTo>
                        <a:pt x="670" y="90"/>
                      </a:lnTo>
                      <a:lnTo>
                        <a:pt x="668" y="90"/>
                      </a:lnTo>
                      <a:lnTo>
                        <a:pt x="668" y="88"/>
                      </a:lnTo>
                      <a:lnTo>
                        <a:pt x="658" y="108"/>
                      </a:lnTo>
                      <a:lnTo>
                        <a:pt x="658" y="132"/>
                      </a:lnTo>
                      <a:lnTo>
                        <a:pt x="702" y="138"/>
                      </a:lnTo>
                      <a:lnTo>
                        <a:pt x="712" y="158"/>
                      </a:lnTo>
                      <a:lnTo>
                        <a:pt x="668" y="172"/>
                      </a:lnTo>
                      <a:lnTo>
                        <a:pt x="632" y="188"/>
                      </a:lnTo>
                      <a:lnTo>
                        <a:pt x="598" y="202"/>
                      </a:lnTo>
                      <a:lnTo>
                        <a:pt x="588" y="236"/>
                      </a:lnTo>
                      <a:lnTo>
                        <a:pt x="534" y="242"/>
                      </a:lnTo>
                      <a:lnTo>
                        <a:pt x="480" y="276"/>
                      </a:lnTo>
                      <a:lnTo>
                        <a:pt x="430" y="252"/>
                      </a:lnTo>
                      <a:lnTo>
                        <a:pt x="370" y="246"/>
                      </a:lnTo>
                      <a:lnTo>
                        <a:pt x="326" y="202"/>
                      </a:lnTo>
                      <a:lnTo>
                        <a:pt x="262" y="182"/>
                      </a:lnTo>
                      <a:lnTo>
                        <a:pt x="256" y="132"/>
                      </a:lnTo>
                      <a:lnTo>
                        <a:pt x="226" y="118"/>
                      </a:lnTo>
                      <a:lnTo>
                        <a:pt x="222" y="114"/>
                      </a:lnTo>
                      <a:lnTo>
                        <a:pt x="220" y="116"/>
                      </a:lnTo>
                      <a:lnTo>
                        <a:pt x="218" y="120"/>
                      </a:lnTo>
                      <a:lnTo>
                        <a:pt x="218" y="122"/>
                      </a:lnTo>
                      <a:lnTo>
                        <a:pt x="218" y="124"/>
                      </a:lnTo>
                      <a:lnTo>
                        <a:pt x="218" y="122"/>
                      </a:lnTo>
                      <a:lnTo>
                        <a:pt x="218" y="120"/>
                      </a:lnTo>
                      <a:lnTo>
                        <a:pt x="222" y="114"/>
                      </a:lnTo>
                      <a:lnTo>
                        <a:pt x="218" y="108"/>
                      </a:lnTo>
                      <a:lnTo>
                        <a:pt x="208" y="114"/>
                      </a:lnTo>
                      <a:lnTo>
                        <a:pt x="208" y="124"/>
                      </a:lnTo>
                      <a:lnTo>
                        <a:pt x="208" y="114"/>
                      </a:lnTo>
                      <a:lnTo>
                        <a:pt x="192" y="118"/>
                      </a:lnTo>
                      <a:lnTo>
                        <a:pt x="182" y="148"/>
                      </a:lnTo>
                      <a:lnTo>
                        <a:pt x="142" y="142"/>
                      </a:lnTo>
                      <a:lnTo>
                        <a:pt x="132" y="192"/>
                      </a:lnTo>
                      <a:lnTo>
                        <a:pt x="98" y="198"/>
                      </a:lnTo>
                      <a:lnTo>
                        <a:pt x="88" y="256"/>
                      </a:lnTo>
                      <a:lnTo>
                        <a:pt x="68" y="276"/>
                      </a:lnTo>
                      <a:lnTo>
                        <a:pt x="44" y="296"/>
                      </a:lnTo>
                      <a:lnTo>
                        <a:pt x="4" y="306"/>
                      </a:lnTo>
                      <a:lnTo>
                        <a:pt x="0" y="326"/>
                      </a:lnTo>
                      <a:lnTo>
                        <a:pt x="10" y="334"/>
                      </a:lnTo>
                      <a:lnTo>
                        <a:pt x="14" y="350"/>
                      </a:lnTo>
                      <a:lnTo>
                        <a:pt x="4" y="354"/>
                      </a:lnTo>
                      <a:lnTo>
                        <a:pt x="14" y="364"/>
                      </a:lnTo>
                      <a:lnTo>
                        <a:pt x="30" y="370"/>
                      </a:lnTo>
                      <a:lnTo>
                        <a:pt x="44" y="390"/>
                      </a:lnTo>
                      <a:lnTo>
                        <a:pt x="64" y="390"/>
                      </a:lnTo>
                      <a:lnTo>
                        <a:pt x="94" y="390"/>
                      </a:lnTo>
                      <a:lnTo>
                        <a:pt x="98" y="398"/>
                      </a:lnTo>
                      <a:lnTo>
                        <a:pt x="78" y="428"/>
                      </a:lnTo>
                      <a:lnTo>
                        <a:pt x="84" y="444"/>
                      </a:lnTo>
                      <a:lnTo>
                        <a:pt x="74" y="458"/>
                      </a:lnTo>
                      <a:lnTo>
                        <a:pt x="84" y="478"/>
                      </a:lnTo>
                      <a:lnTo>
                        <a:pt x="108" y="488"/>
                      </a:lnTo>
                      <a:lnTo>
                        <a:pt x="104" y="492"/>
                      </a:lnTo>
                      <a:lnTo>
                        <a:pt x="114" y="492"/>
                      </a:lnTo>
                      <a:lnTo>
                        <a:pt x="148" y="508"/>
                      </a:lnTo>
                      <a:lnTo>
                        <a:pt x="178" y="522"/>
                      </a:lnTo>
                      <a:lnTo>
                        <a:pt x="208" y="528"/>
                      </a:lnTo>
                      <a:lnTo>
                        <a:pt x="218" y="536"/>
                      </a:lnTo>
                      <a:lnTo>
                        <a:pt x="226" y="536"/>
                      </a:lnTo>
                      <a:lnTo>
                        <a:pt x="242" y="546"/>
                      </a:lnTo>
                      <a:lnTo>
                        <a:pt x="262" y="546"/>
                      </a:lnTo>
                      <a:lnTo>
                        <a:pt x="282" y="546"/>
                      </a:lnTo>
                      <a:lnTo>
                        <a:pt x="296" y="528"/>
                      </a:lnTo>
                      <a:lnTo>
                        <a:pt x="316" y="512"/>
                      </a:lnTo>
                      <a:lnTo>
                        <a:pt x="340" y="512"/>
                      </a:lnTo>
                      <a:lnTo>
                        <a:pt x="360" y="528"/>
                      </a:lnTo>
                      <a:lnTo>
                        <a:pt x="370" y="528"/>
                      </a:lnTo>
                      <a:lnTo>
                        <a:pt x="380" y="532"/>
                      </a:lnTo>
                      <a:lnTo>
                        <a:pt x="386" y="556"/>
                      </a:lnTo>
                      <a:lnTo>
                        <a:pt x="376" y="586"/>
                      </a:lnTo>
                      <a:lnTo>
                        <a:pt x="376" y="596"/>
                      </a:lnTo>
                      <a:lnTo>
                        <a:pt x="390" y="600"/>
                      </a:lnTo>
                      <a:lnTo>
                        <a:pt x="400" y="616"/>
                      </a:lnTo>
                      <a:lnTo>
                        <a:pt x="400" y="626"/>
                      </a:lnTo>
                      <a:lnTo>
                        <a:pt x="424" y="636"/>
                      </a:lnTo>
                      <a:lnTo>
                        <a:pt x="420" y="640"/>
                      </a:lnTo>
                      <a:lnTo>
                        <a:pt x="444" y="636"/>
                      </a:lnTo>
                      <a:lnTo>
                        <a:pt x="450" y="616"/>
                      </a:lnTo>
                      <a:lnTo>
                        <a:pt x="500" y="616"/>
                      </a:lnTo>
                      <a:lnTo>
                        <a:pt x="518" y="630"/>
                      </a:lnTo>
                      <a:lnTo>
                        <a:pt x="524" y="646"/>
                      </a:lnTo>
                      <a:lnTo>
                        <a:pt x="534" y="640"/>
                      </a:lnTo>
                      <a:lnTo>
                        <a:pt x="568" y="660"/>
                      </a:lnTo>
                      <a:lnTo>
                        <a:pt x="568" y="646"/>
                      </a:lnTo>
                      <a:lnTo>
                        <a:pt x="608" y="630"/>
                      </a:lnTo>
                      <a:lnTo>
                        <a:pt x="612" y="626"/>
                      </a:lnTo>
                      <a:lnTo>
                        <a:pt x="622" y="620"/>
                      </a:lnTo>
                      <a:lnTo>
                        <a:pt x="632" y="626"/>
                      </a:lnTo>
                      <a:lnTo>
                        <a:pt x="652" y="616"/>
                      </a:lnTo>
                      <a:lnTo>
                        <a:pt x="678" y="600"/>
                      </a:lnTo>
                      <a:lnTo>
                        <a:pt x="702" y="582"/>
                      </a:lnTo>
                      <a:lnTo>
                        <a:pt x="712" y="562"/>
                      </a:lnTo>
                      <a:lnTo>
                        <a:pt x="726" y="542"/>
                      </a:lnTo>
                      <a:lnTo>
                        <a:pt x="742" y="512"/>
                      </a:lnTo>
                      <a:lnTo>
                        <a:pt x="742" y="498"/>
                      </a:lnTo>
                      <a:lnTo>
                        <a:pt x="736" y="488"/>
                      </a:lnTo>
                      <a:lnTo>
                        <a:pt x="742" y="472"/>
                      </a:lnTo>
                      <a:lnTo>
                        <a:pt x="736" y="454"/>
                      </a:lnTo>
                      <a:lnTo>
                        <a:pt x="712" y="404"/>
                      </a:lnTo>
                      <a:lnTo>
                        <a:pt x="716" y="398"/>
                      </a:lnTo>
                      <a:lnTo>
                        <a:pt x="736" y="374"/>
                      </a:lnTo>
                      <a:lnTo>
                        <a:pt x="752" y="370"/>
                      </a:lnTo>
                      <a:lnTo>
                        <a:pt x="754" y="368"/>
                      </a:lnTo>
                      <a:lnTo>
                        <a:pt x="754" y="364"/>
                      </a:lnTo>
                      <a:lnTo>
                        <a:pt x="752" y="360"/>
                      </a:lnTo>
                      <a:lnTo>
                        <a:pt x="726" y="354"/>
                      </a:lnTo>
                      <a:lnTo>
                        <a:pt x="712" y="360"/>
                      </a:lnTo>
                      <a:lnTo>
                        <a:pt x="702" y="354"/>
                      </a:lnTo>
                      <a:lnTo>
                        <a:pt x="692" y="340"/>
                      </a:lnTo>
                      <a:lnTo>
                        <a:pt x="682" y="330"/>
                      </a:lnTo>
                      <a:lnTo>
                        <a:pt x="706" y="320"/>
                      </a:lnTo>
                      <a:lnTo>
                        <a:pt x="722" y="306"/>
                      </a:lnTo>
                      <a:lnTo>
                        <a:pt x="746" y="290"/>
                      </a:lnTo>
                      <a:lnTo>
                        <a:pt x="756" y="290"/>
                      </a:lnTo>
                      <a:lnTo>
                        <a:pt x="742" y="310"/>
                      </a:lnTo>
                      <a:lnTo>
                        <a:pt x="752" y="320"/>
                      </a:lnTo>
                      <a:lnTo>
                        <a:pt x="762" y="316"/>
                      </a:lnTo>
                      <a:lnTo>
                        <a:pt x="786" y="306"/>
                      </a:lnTo>
                      <a:lnTo>
                        <a:pt x="792" y="284"/>
                      </a:lnTo>
                      <a:lnTo>
                        <a:pt x="806" y="272"/>
                      </a:lnTo>
                      <a:lnTo>
                        <a:pt x="820" y="282"/>
                      </a:lnTo>
                      <a:lnTo>
                        <a:pt x="818" y="262"/>
                      </a:lnTo>
                      <a:lnTo>
                        <a:pt x="838" y="250"/>
                      </a:lnTo>
                      <a:lnTo>
                        <a:pt x="864" y="254"/>
                      </a:lnTo>
                      <a:lnTo>
                        <a:pt x="876" y="246"/>
                      </a:lnTo>
                      <a:lnTo>
                        <a:pt x="890" y="252"/>
                      </a:lnTo>
                      <a:lnTo>
                        <a:pt x="900" y="198"/>
                      </a:lnTo>
                      <a:lnTo>
                        <a:pt x="924" y="192"/>
                      </a:lnTo>
                      <a:lnTo>
                        <a:pt x="950" y="118"/>
                      </a:lnTo>
                      <a:lnTo>
                        <a:pt x="890" y="1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135"/>
                <p:cNvSpPr/>
                <p:nvPr/>
              </p:nvSpPr>
              <p:spPr bwMode="auto">
                <a:xfrm>
                  <a:off x="6399935" y="3911397"/>
                  <a:ext cx="36307" cy="45895"/>
                </a:xfrm>
                <a:custGeom>
                  <a:avLst/>
                  <a:gdLst>
                    <a:gd name="T0" fmla="*/ 2147483647 w 42"/>
                    <a:gd name="T1" fmla="*/ 0 h 54"/>
                    <a:gd name="T2" fmla="*/ 0 w 42"/>
                    <a:gd name="T3" fmla="*/ 2147483647 h 54"/>
                    <a:gd name="T4" fmla="*/ 2147483647 w 42"/>
                    <a:gd name="T5" fmla="*/ 2147483647 h 54"/>
                    <a:gd name="T6" fmla="*/ 2147483647 w 42"/>
                    <a:gd name="T7" fmla="*/ 2147483647 h 54"/>
                    <a:gd name="T8" fmla="*/ 2147483647 w 42"/>
                    <a:gd name="T9" fmla="*/ 2147483647 h 54"/>
                    <a:gd name="T10" fmla="*/ 2147483647 w 42"/>
                    <a:gd name="T11" fmla="*/ 0 h 5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54">
                      <a:moveTo>
                        <a:pt x="6" y="0"/>
                      </a:moveTo>
                      <a:lnTo>
                        <a:pt x="0" y="24"/>
                      </a:lnTo>
                      <a:lnTo>
                        <a:pt x="6" y="54"/>
                      </a:lnTo>
                      <a:lnTo>
                        <a:pt x="30" y="54"/>
                      </a:lnTo>
                      <a:lnTo>
                        <a:pt x="42" y="3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136"/>
                <p:cNvSpPr/>
                <p:nvPr/>
              </p:nvSpPr>
              <p:spPr bwMode="auto">
                <a:xfrm>
                  <a:off x="6920340" y="3561317"/>
                  <a:ext cx="34290" cy="36289"/>
                </a:xfrm>
                <a:custGeom>
                  <a:avLst/>
                  <a:gdLst>
                    <a:gd name="T0" fmla="*/ 0 w 42"/>
                    <a:gd name="T1" fmla="*/ 2147483647 h 42"/>
                    <a:gd name="T2" fmla="*/ 2147483647 w 42"/>
                    <a:gd name="T3" fmla="*/ 2147483647 h 42"/>
                    <a:gd name="T4" fmla="*/ 2147483647 w 42"/>
                    <a:gd name="T5" fmla="*/ 0 h 42"/>
                    <a:gd name="T6" fmla="*/ 2147483647 w 42"/>
                    <a:gd name="T7" fmla="*/ 2147483647 h 42"/>
                    <a:gd name="T8" fmla="*/ 2147483647 w 42"/>
                    <a:gd name="T9" fmla="*/ 2147483647 h 42"/>
                    <a:gd name="T10" fmla="*/ 2147483647 w 42"/>
                    <a:gd name="T11" fmla="*/ 2147483647 h 42"/>
                    <a:gd name="T12" fmla="*/ 0 w 42"/>
                    <a:gd name="T13" fmla="*/ 2147483647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2" h="42">
                      <a:moveTo>
                        <a:pt x="0" y="30"/>
                      </a:moveTo>
                      <a:lnTo>
                        <a:pt x="12" y="12"/>
                      </a:lnTo>
                      <a:lnTo>
                        <a:pt x="30" y="0"/>
                      </a:lnTo>
                      <a:lnTo>
                        <a:pt x="42" y="12"/>
                      </a:lnTo>
                      <a:lnTo>
                        <a:pt x="30" y="30"/>
                      </a:lnTo>
                      <a:lnTo>
                        <a:pt x="12" y="4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137"/>
                <p:cNvSpPr/>
                <p:nvPr/>
              </p:nvSpPr>
              <p:spPr bwMode="auto">
                <a:xfrm>
                  <a:off x="7104902" y="3471662"/>
                  <a:ext cx="20171" cy="62971"/>
                </a:xfrm>
                <a:custGeom>
                  <a:avLst/>
                  <a:gdLst>
                    <a:gd name="T0" fmla="*/ 0 w 24"/>
                    <a:gd name="T1" fmla="*/ 2147483647 h 72"/>
                    <a:gd name="T2" fmla="*/ 0 w 24"/>
                    <a:gd name="T3" fmla="*/ 2147483647 h 72"/>
                    <a:gd name="T4" fmla="*/ 2147483647 w 24"/>
                    <a:gd name="T5" fmla="*/ 0 h 72"/>
                    <a:gd name="T6" fmla="*/ 2147483647 w 24"/>
                    <a:gd name="T7" fmla="*/ 2147483647 h 72"/>
                    <a:gd name="T8" fmla="*/ 2147483647 w 24"/>
                    <a:gd name="T9" fmla="*/ 2147483647 h 72"/>
                    <a:gd name="T10" fmla="*/ 0 w 24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4" h="72">
                      <a:moveTo>
                        <a:pt x="0" y="42"/>
                      </a:moveTo>
                      <a:lnTo>
                        <a:pt x="0" y="18"/>
                      </a:lnTo>
                      <a:lnTo>
                        <a:pt x="24" y="0"/>
                      </a:lnTo>
                      <a:lnTo>
                        <a:pt x="24" y="24"/>
                      </a:lnTo>
                      <a:lnTo>
                        <a:pt x="6" y="7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Freeform 138"/>
                <p:cNvSpPr/>
                <p:nvPr/>
              </p:nvSpPr>
              <p:spPr bwMode="auto">
                <a:xfrm>
                  <a:off x="7254166" y="3308363"/>
                  <a:ext cx="29248" cy="46962"/>
                </a:xfrm>
                <a:custGeom>
                  <a:avLst/>
                  <a:gdLst>
                    <a:gd name="T0" fmla="*/ 0 w 36"/>
                    <a:gd name="T1" fmla="*/ 2147483647 h 54"/>
                    <a:gd name="T2" fmla="*/ 2147483647 w 36"/>
                    <a:gd name="T3" fmla="*/ 2147483647 h 54"/>
                    <a:gd name="T4" fmla="*/ 2147483647 w 36"/>
                    <a:gd name="T5" fmla="*/ 2147483647 h 54"/>
                    <a:gd name="T6" fmla="*/ 2147483647 w 36"/>
                    <a:gd name="T7" fmla="*/ 2147483647 h 54"/>
                    <a:gd name="T8" fmla="*/ 2147483647 w 36"/>
                    <a:gd name="T9" fmla="*/ 2147483647 h 54"/>
                    <a:gd name="T10" fmla="*/ 2147483647 w 36"/>
                    <a:gd name="T11" fmla="*/ 0 h 54"/>
                    <a:gd name="T12" fmla="*/ 0 w 36"/>
                    <a:gd name="T13" fmla="*/ 2147483647 h 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54">
                      <a:moveTo>
                        <a:pt x="0" y="18"/>
                      </a:moveTo>
                      <a:lnTo>
                        <a:pt x="6" y="36"/>
                      </a:lnTo>
                      <a:lnTo>
                        <a:pt x="12" y="54"/>
                      </a:lnTo>
                      <a:lnTo>
                        <a:pt x="30" y="42"/>
                      </a:lnTo>
                      <a:lnTo>
                        <a:pt x="36" y="18"/>
                      </a:lnTo>
                      <a:lnTo>
                        <a:pt x="3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Freeform 139"/>
                <p:cNvSpPr/>
                <p:nvPr/>
              </p:nvSpPr>
              <p:spPr bwMode="auto">
                <a:xfrm>
                  <a:off x="7289465" y="3067149"/>
                  <a:ext cx="218852" cy="251887"/>
                </a:xfrm>
                <a:custGeom>
                  <a:avLst/>
                  <a:gdLst>
                    <a:gd name="T0" fmla="*/ 2147483647 w 264"/>
                    <a:gd name="T1" fmla="*/ 2147483647 h 289"/>
                    <a:gd name="T2" fmla="*/ 2147483647 w 264"/>
                    <a:gd name="T3" fmla="*/ 2147483647 h 289"/>
                    <a:gd name="T4" fmla="*/ 2147483647 w 264"/>
                    <a:gd name="T5" fmla="*/ 2147483647 h 289"/>
                    <a:gd name="T6" fmla="*/ 2147483647 w 264"/>
                    <a:gd name="T7" fmla="*/ 2147483647 h 289"/>
                    <a:gd name="T8" fmla="*/ 2147483647 w 264"/>
                    <a:gd name="T9" fmla="*/ 2147483647 h 289"/>
                    <a:gd name="T10" fmla="*/ 2147483647 w 264"/>
                    <a:gd name="T11" fmla="*/ 2147483647 h 289"/>
                    <a:gd name="T12" fmla="*/ 2147483647 w 264"/>
                    <a:gd name="T13" fmla="*/ 2147483647 h 289"/>
                    <a:gd name="T14" fmla="*/ 2147483647 w 264"/>
                    <a:gd name="T15" fmla="*/ 2147483647 h 289"/>
                    <a:gd name="T16" fmla="*/ 2147483647 w 264"/>
                    <a:gd name="T17" fmla="*/ 2147483647 h 289"/>
                    <a:gd name="T18" fmla="*/ 2147483647 w 264"/>
                    <a:gd name="T19" fmla="*/ 2147483647 h 289"/>
                    <a:gd name="T20" fmla="*/ 2147483647 w 264"/>
                    <a:gd name="T21" fmla="*/ 0 h 289"/>
                    <a:gd name="T22" fmla="*/ 2147483647 w 264"/>
                    <a:gd name="T23" fmla="*/ 2147483647 h 289"/>
                    <a:gd name="T24" fmla="*/ 2147483647 w 264"/>
                    <a:gd name="T25" fmla="*/ 2147483647 h 289"/>
                    <a:gd name="T26" fmla="*/ 2147483647 w 264"/>
                    <a:gd name="T27" fmla="*/ 2147483647 h 289"/>
                    <a:gd name="T28" fmla="*/ 2147483647 w 264"/>
                    <a:gd name="T29" fmla="*/ 2147483647 h 289"/>
                    <a:gd name="T30" fmla="*/ 2147483647 w 264"/>
                    <a:gd name="T31" fmla="*/ 2147483647 h 289"/>
                    <a:gd name="T32" fmla="*/ 2147483647 w 264"/>
                    <a:gd name="T33" fmla="*/ 2147483647 h 289"/>
                    <a:gd name="T34" fmla="*/ 2147483647 w 264"/>
                    <a:gd name="T35" fmla="*/ 2147483647 h 289"/>
                    <a:gd name="T36" fmla="*/ 2147483647 w 264"/>
                    <a:gd name="T37" fmla="*/ 2147483647 h 289"/>
                    <a:gd name="T38" fmla="*/ 2147483647 w 264"/>
                    <a:gd name="T39" fmla="*/ 2147483647 h 289"/>
                    <a:gd name="T40" fmla="*/ 2147483647 w 264"/>
                    <a:gd name="T41" fmla="*/ 2147483647 h 289"/>
                    <a:gd name="T42" fmla="*/ 2147483647 w 264"/>
                    <a:gd name="T43" fmla="*/ 2147483647 h 289"/>
                    <a:gd name="T44" fmla="*/ 2147483647 w 264"/>
                    <a:gd name="T45" fmla="*/ 2147483647 h 289"/>
                    <a:gd name="T46" fmla="*/ 2147483647 w 264"/>
                    <a:gd name="T47" fmla="*/ 2147483647 h 289"/>
                    <a:gd name="T48" fmla="*/ 2147483647 w 264"/>
                    <a:gd name="T49" fmla="*/ 2147483647 h 289"/>
                    <a:gd name="T50" fmla="*/ 2147483647 w 264"/>
                    <a:gd name="T51" fmla="*/ 2147483647 h 289"/>
                    <a:gd name="T52" fmla="*/ 2147483647 w 264"/>
                    <a:gd name="T53" fmla="*/ 2147483647 h 289"/>
                    <a:gd name="T54" fmla="*/ 2147483647 w 264"/>
                    <a:gd name="T55" fmla="*/ 2147483647 h 289"/>
                    <a:gd name="T56" fmla="*/ 2147483647 w 264"/>
                    <a:gd name="T57" fmla="*/ 2147483647 h 289"/>
                    <a:gd name="T58" fmla="*/ 2147483647 w 264"/>
                    <a:gd name="T59" fmla="*/ 2147483647 h 289"/>
                    <a:gd name="T60" fmla="*/ 2147483647 w 264"/>
                    <a:gd name="T61" fmla="*/ 2147483647 h 289"/>
                    <a:gd name="T62" fmla="*/ 2147483647 w 264"/>
                    <a:gd name="T63" fmla="*/ 2147483647 h 289"/>
                    <a:gd name="T64" fmla="*/ 2147483647 w 264"/>
                    <a:gd name="T65" fmla="*/ 2147483647 h 289"/>
                    <a:gd name="T66" fmla="*/ 0 w 264"/>
                    <a:gd name="T67" fmla="*/ 2147483647 h 289"/>
                    <a:gd name="T68" fmla="*/ 2147483647 w 264"/>
                    <a:gd name="T69" fmla="*/ 2147483647 h 2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64" h="289">
                      <a:moveTo>
                        <a:pt x="6" y="247"/>
                      </a:moveTo>
                      <a:lnTo>
                        <a:pt x="42" y="235"/>
                      </a:lnTo>
                      <a:lnTo>
                        <a:pt x="66" y="235"/>
                      </a:lnTo>
                      <a:lnTo>
                        <a:pt x="108" y="199"/>
                      </a:lnTo>
                      <a:lnTo>
                        <a:pt x="138" y="187"/>
                      </a:lnTo>
                      <a:lnTo>
                        <a:pt x="144" y="157"/>
                      </a:lnTo>
                      <a:lnTo>
                        <a:pt x="156" y="109"/>
                      </a:lnTo>
                      <a:lnTo>
                        <a:pt x="156" y="72"/>
                      </a:lnTo>
                      <a:lnTo>
                        <a:pt x="174" y="48"/>
                      </a:lnTo>
                      <a:lnTo>
                        <a:pt x="174" y="18"/>
                      </a:lnTo>
                      <a:lnTo>
                        <a:pt x="186" y="0"/>
                      </a:lnTo>
                      <a:lnTo>
                        <a:pt x="210" y="18"/>
                      </a:lnTo>
                      <a:lnTo>
                        <a:pt x="246" y="30"/>
                      </a:lnTo>
                      <a:lnTo>
                        <a:pt x="264" y="30"/>
                      </a:lnTo>
                      <a:lnTo>
                        <a:pt x="240" y="54"/>
                      </a:lnTo>
                      <a:lnTo>
                        <a:pt x="222" y="66"/>
                      </a:lnTo>
                      <a:lnTo>
                        <a:pt x="210" y="85"/>
                      </a:lnTo>
                      <a:lnTo>
                        <a:pt x="180" y="60"/>
                      </a:lnTo>
                      <a:lnTo>
                        <a:pt x="162" y="97"/>
                      </a:lnTo>
                      <a:lnTo>
                        <a:pt x="186" y="139"/>
                      </a:lnTo>
                      <a:lnTo>
                        <a:pt x="168" y="169"/>
                      </a:lnTo>
                      <a:lnTo>
                        <a:pt x="162" y="193"/>
                      </a:lnTo>
                      <a:lnTo>
                        <a:pt x="162" y="235"/>
                      </a:lnTo>
                      <a:lnTo>
                        <a:pt x="150" y="247"/>
                      </a:lnTo>
                      <a:lnTo>
                        <a:pt x="138" y="241"/>
                      </a:lnTo>
                      <a:lnTo>
                        <a:pt x="126" y="247"/>
                      </a:lnTo>
                      <a:lnTo>
                        <a:pt x="102" y="247"/>
                      </a:lnTo>
                      <a:lnTo>
                        <a:pt x="90" y="247"/>
                      </a:lnTo>
                      <a:lnTo>
                        <a:pt x="66" y="271"/>
                      </a:lnTo>
                      <a:lnTo>
                        <a:pt x="60" y="259"/>
                      </a:lnTo>
                      <a:lnTo>
                        <a:pt x="48" y="265"/>
                      </a:lnTo>
                      <a:lnTo>
                        <a:pt x="36" y="271"/>
                      </a:lnTo>
                      <a:lnTo>
                        <a:pt x="12" y="289"/>
                      </a:lnTo>
                      <a:lnTo>
                        <a:pt x="0" y="259"/>
                      </a:lnTo>
                      <a:lnTo>
                        <a:pt x="6" y="24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Freeform 140"/>
                <p:cNvSpPr/>
                <p:nvPr/>
              </p:nvSpPr>
              <p:spPr bwMode="auto">
                <a:xfrm>
                  <a:off x="7443771" y="2835540"/>
                  <a:ext cx="39333" cy="205992"/>
                </a:xfrm>
                <a:custGeom>
                  <a:avLst/>
                  <a:gdLst>
                    <a:gd name="T0" fmla="*/ 2147483647 w 48"/>
                    <a:gd name="T1" fmla="*/ 2147483647 h 234"/>
                    <a:gd name="T2" fmla="*/ 2147483647 w 48"/>
                    <a:gd name="T3" fmla="*/ 2147483647 h 234"/>
                    <a:gd name="T4" fmla="*/ 2147483647 w 48"/>
                    <a:gd name="T5" fmla="*/ 2147483647 h 234"/>
                    <a:gd name="T6" fmla="*/ 0 w 48"/>
                    <a:gd name="T7" fmla="*/ 2147483647 h 234"/>
                    <a:gd name="T8" fmla="*/ 2147483647 w 48"/>
                    <a:gd name="T9" fmla="*/ 2147483647 h 234"/>
                    <a:gd name="T10" fmla="*/ 2147483647 w 48"/>
                    <a:gd name="T11" fmla="*/ 0 h 234"/>
                    <a:gd name="T12" fmla="*/ 2147483647 w 48"/>
                    <a:gd name="T13" fmla="*/ 2147483647 h 234"/>
                    <a:gd name="T14" fmla="*/ 2147483647 w 48"/>
                    <a:gd name="T15" fmla="*/ 2147483647 h 234"/>
                    <a:gd name="T16" fmla="*/ 2147483647 w 48"/>
                    <a:gd name="T17" fmla="*/ 2147483647 h 234"/>
                    <a:gd name="T18" fmla="*/ 2147483647 w 48"/>
                    <a:gd name="T19" fmla="*/ 2147483647 h 234"/>
                    <a:gd name="T20" fmla="*/ 2147483647 w 48"/>
                    <a:gd name="T21" fmla="*/ 2147483647 h 234"/>
                    <a:gd name="T22" fmla="*/ 2147483647 w 48"/>
                    <a:gd name="T23" fmla="*/ 2147483647 h 234"/>
                    <a:gd name="T24" fmla="*/ 2147483647 w 48"/>
                    <a:gd name="T25" fmla="*/ 2147483647 h 234"/>
                    <a:gd name="T26" fmla="*/ 2147483647 w 48"/>
                    <a:gd name="T27" fmla="*/ 2147483647 h 23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48" h="234">
                      <a:moveTo>
                        <a:pt x="12" y="222"/>
                      </a:moveTo>
                      <a:lnTo>
                        <a:pt x="12" y="180"/>
                      </a:lnTo>
                      <a:lnTo>
                        <a:pt x="6" y="90"/>
                      </a:lnTo>
                      <a:lnTo>
                        <a:pt x="0" y="66"/>
                      </a:lnTo>
                      <a:lnTo>
                        <a:pt x="6" y="30"/>
                      </a:lnTo>
                      <a:lnTo>
                        <a:pt x="12" y="0"/>
                      </a:lnTo>
                      <a:lnTo>
                        <a:pt x="24" y="36"/>
                      </a:lnTo>
                      <a:lnTo>
                        <a:pt x="24" y="60"/>
                      </a:lnTo>
                      <a:lnTo>
                        <a:pt x="48" y="156"/>
                      </a:lnTo>
                      <a:lnTo>
                        <a:pt x="30" y="144"/>
                      </a:lnTo>
                      <a:lnTo>
                        <a:pt x="24" y="168"/>
                      </a:lnTo>
                      <a:lnTo>
                        <a:pt x="24" y="198"/>
                      </a:lnTo>
                      <a:lnTo>
                        <a:pt x="42" y="234"/>
                      </a:lnTo>
                      <a:lnTo>
                        <a:pt x="12" y="22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141"/>
                <p:cNvSpPr/>
                <p:nvPr/>
              </p:nvSpPr>
              <p:spPr bwMode="auto">
                <a:xfrm>
                  <a:off x="7093809" y="3592270"/>
                  <a:ext cx="89760" cy="131280"/>
                </a:xfrm>
                <a:custGeom>
                  <a:avLst/>
                  <a:gdLst>
                    <a:gd name="T0" fmla="*/ 2147483647 w 108"/>
                    <a:gd name="T1" fmla="*/ 2147483647 h 151"/>
                    <a:gd name="T2" fmla="*/ 0 w 108"/>
                    <a:gd name="T3" fmla="*/ 2147483647 h 151"/>
                    <a:gd name="T4" fmla="*/ 2147483647 w 108"/>
                    <a:gd name="T5" fmla="*/ 2147483647 h 151"/>
                    <a:gd name="T6" fmla="*/ 2147483647 w 108"/>
                    <a:gd name="T7" fmla="*/ 2147483647 h 151"/>
                    <a:gd name="T8" fmla="*/ 2147483647 w 108"/>
                    <a:gd name="T9" fmla="*/ 2147483647 h 151"/>
                    <a:gd name="T10" fmla="*/ 2147483647 w 108"/>
                    <a:gd name="T11" fmla="*/ 2147483647 h 151"/>
                    <a:gd name="T12" fmla="*/ 2147483647 w 108"/>
                    <a:gd name="T13" fmla="*/ 2147483647 h 151"/>
                    <a:gd name="T14" fmla="*/ 2147483647 w 108"/>
                    <a:gd name="T15" fmla="*/ 2147483647 h 151"/>
                    <a:gd name="T16" fmla="*/ 2147483647 w 108"/>
                    <a:gd name="T17" fmla="*/ 2147483647 h 151"/>
                    <a:gd name="T18" fmla="*/ 2147483647 w 108"/>
                    <a:gd name="T19" fmla="*/ 2147483647 h 151"/>
                    <a:gd name="T20" fmla="*/ 2147483647 w 108"/>
                    <a:gd name="T21" fmla="*/ 2147483647 h 151"/>
                    <a:gd name="T22" fmla="*/ 2147483647 w 108"/>
                    <a:gd name="T23" fmla="*/ 2147483647 h 151"/>
                    <a:gd name="T24" fmla="*/ 2147483647 w 108"/>
                    <a:gd name="T25" fmla="*/ 2147483647 h 151"/>
                    <a:gd name="T26" fmla="*/ 2147483647 w 108"/>
                    <a:gd name="T27" fmla="*/ 0 h 151"/>
                    <a:gd name="T28" fmla="*/ 2147483647 w 108"/>
                    <a:gd name="T29" fmla="*/ 2147483647 h 15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8" h="151">
                      <a:moveTo>
                        <a:pt x="12" y="18"/>
                      </a:moveTo>
                      <a:lnTo>
                        <a:pt x="0" y="42"/>
                      </a:lnTo>
                      <a:lnTo>
                        <a:pt x="6" y="72"/>
                      </a:lnTo>
                      <a:lnTo>
                        <a:pt x="18" y="85"/>
                      </a:lnTo>
                      <a:lnTo>
                        <a:pt x="36" y="91"/>
                      </a:lnTo>
                      <a:lnTo>
                        <a:pt x="72" y="109"/>
                      </a:lnTo>
                      <a:lnTo>
                        <a:pt x="78" y="139"/>
                      </a:lnTo>
                      <a:lnTo>
                        <a:pt x="108" y="151"/>
                      </a:lnTo>
                      <a:lnTo>
                        <a:pt x="102" y="127"/>
                      </a:lnTo>
                      <a:lnTo>
                        <a:pt x="78" y="91"/>
                      </a:lnTo>
                      <a:lnTo>
                        <a:pt x="42" y="66"/>
                      </a:lnTo>
                      <a:lnTo>
                        <a:pt x="48" y="48"/>
                      </a:lnTo>
                      <a:lnTo>
                        <a:pt x="54" y="12"/>
                      </a:lnTo>
                      <a:lnTo>
                        <a:pt x="30" y="0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142"/>
                <p:cNvSpPr/>
                <p:nvPr/>
              </p:nvSpPr>
              <p:spPr bwMode="auto">
                <a:xfrm>
                  <a:off x="7130117" y="3744895"/>
                  <a:ext cx="73623" cy="61905"/>
                </a:xfrm>
                <a:custGeom>
                  <a:avLst/>
                  <a:gdLst>
                    <a:gd name="T0" fmla="*/ 0 w 90"/>
                    <a:gd name="T1" fmla="*/ 2147483647 h 72"/>
                    <a:gd name="T2" fmla="*/ 2147483647 w 90"/>
                    <a:gd name="T3" fmla="*/ 2147483647 h 72"/>
                    <a:gd name="T4" fmla="*/ 2147483647 w 90"/>
                    <a:gd name="T5" fmla="*/ 2147483647 h 72"/>
                    <a:gd name="T6" fmla="*/ 2147483647 w 90"/>
                    <a:gd name="T7" fmla="*/ 0 h 72"/>
                    <a:gd name="T8" fmla="*/ 2147483647 w 90"/>
                    <a:gd name="T9" fmla="*/ 2147483647 h 72"/>
                    <a:gd name="T10" fmla="*/ 2147483647 w 90"/>
                    <a:gd name="T11" fmla="*/ 2147483647 h 72"/>
                    <a:gd name="T12" fmla="*/ 2147483647 w 90"/>
                    <a:gd name="T13" fmla="*/ 2147483647 h 72"/>
                    <a:gd name="T14" fmla="*/ 2147483647 w 90"/>
                    <a:gd name="T15" fmla="*/ 2147483647 h 72"/>
                    <a:gd name="T16" fmla="*/ 2147483647 w 90"/>
                    <a:gd name="T17" fmla="*/ 2147483647 h 72"/>
                    <a:gd name="T18" fmla="*/ 0 w 90"/>
                    <a:gd name="T19" fmla="*/ 2147483647 h 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0" h="72">
                      <a:moveTo>
                        <a:pt x="0" y="54"/>
                      </a:moveTo>
                      <a:lnTo>
                        <a:pt x="18" y="24"/>
                      </a:lnTo>
                      <a:lnTo>
                        <a:pt x="42" y="24"/>
                      </a:lnTo>
                      <a:lnTo>
                        <a:pt x="60" y="0"/>
                      </a:lnTo>
                      <a:lnTo>
                        <a:pt x="90" y="24"/>
                      </a:lnTo>
                      <a:lnTo>
                        <a:pt x="90" y="72"/>
                      </a:lnTo>
                      <a:lnTo>
                        <a:pt x="60" y="60"/>
                      </a:lnTo>
                      <a:lnTo>
                        <a:pt x="42" y="60"/>
                      </a:lnTo>
                      <a:lnTo>
                        <a:pt x="24" y="48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143"/>
                <p:cNvSpPr/>
                <p:nvPr/>
              </p:nvSpPr>
              <p:spPr bwMode="auto">
                <a:xfrm>
                  <a:off x="6594582" y="2888907"/>
                  <a:ext cx="494184" cy="262560"/>
                </a:xfrm>
                <a:custGeom>
                  <a:avLst/>
                  <a:gdLst>
                    <a:gd name="T0" fmla="*/ 2147483647 w 595"/>
                    <a:gd name="T1" fmla="*/ 2147483647 h 301"/>
                    <a:gd name="T2" fmla="*/ 2147483647 w 595"/>
                    <a:gd name="T3" fmla="*/ 2147483647 h 301"/>
                    <a:gd name="T4" fmla="*/ 2147483647 w 595"/>
                    <a:gd name="T5" fmla="*/ 2147483647 h 301"/>
                    <a:gd name="T6" fmla="*/ 2147483647 w 595"/>
                    <a:gd name="T7" fmla="*/ 2147483647 h 301"/>
                    <a:gd name="T8" fmla="*/ 2147483647 w 595"/>
                    <a:gd name="T9" fmla="*/ 2147483647 h 301"/>
                    <a:gd name="T10" fmla="*/ 2147483647 w 595"/>
                    <a:gd name="T11" fmla="*/ 2147483647 h 301"/>
                    <a:gd name="T12" fmla="*/ 2147483647 w 595"/>
                    <a:gd name="T13" fmla="*/ 2147483647 h 301"/>
                    <a:gd name="T14" fmla="*/ 2147483647 w 595"/>
                    <a:gd name="T15" fmla="*/ 2147483647 h 301"/>
                    <a:gd name="T16" fmla="*/ 2147483647 w 595"/>
                    <a:gd name="T17" fmla="*/ 2147483647 h 301"/>
                    <a:gd name="T18" fmla="*/ 2147483647 w 595"/>
                    <a:gd name="T19" fmla="*/ 2147483647 h 301"/>
                    <a:gd name="T20" fmla="*/ 2147483647 w 595"/>
                    <a:gd name="T21" fmla="*/ 2147483647 h 301"/>
                    <a:gd name="T22" fmla="*/ 2147483647 w 595"/>
                    <a:gd name="T23" fmla="*/ 2147483647 h 301"/>
                    <a:gd name="T24" fmla="*/ 2147483647 w 595"/>
                    <a:gd name="T25" fmla="*/ 2147483647 h 301"/>
                    <a:gd name="T26" fmla="*/ 2147483647 w 595"/>
                    <a:gd name="T27" fmla="*/ 2147483647 h 301"/>
                    <a:gd name="T28" fmla="*/ 2147483647 w 595"/>
                    <a:gd name="T29" fmla="*/ 2147483647 h 301"/>
                    <a:gd name="T30" fmla="*/ 2147483647 w 595"/>
                    <a:gd name="T31" fmla="*/ 2147483647 h 301"/>
                    <a:gd name="T32" fmla="*/ 2147483647 w 595"/>
                    <a:gd name="T33" fmla="*/ 2147483647 h 301"/>
                    <a:gd name="T34" fmla="*/ 2147483647 w 595"/>
                    <a:gd name="T35" fmla="*/ 2147483647 h 301"/>
                    <a:gd name="T36" fmla="*/ 2147483647 w 595"/>
                    <a:gd name="T37" fmla="*/ 2147483647 h 301"/>
                    <a:gd name="T38" fmla="*/ 2147483647 w 595"/>
                    <a:gd name="T39" fmla="*/ 2147483647 h 301"/>
                    <a:gd name="T40" fmla="*/ 2147483647 w 595"/>
                    <a:gd name="T41" fmla="*/ 2147483647 h 301"/>
                    <a:gd name="T42" fmla="*/ 2147483647 w 595"/>
                    <a:gd name="T43" fmla="*/ 0 h 301"/>
                    <a:gd name="T44" fmla="*/ 2147483647 w 595"/>
                    <a:gd name="T45" fmla="*/ 2147483647 h 301"/>
                    <a:gd name="T46" fmla="*/ 2147483647 w 595"/>
                    <a:gd name="T47" fmla="*/ 2147483647 h 301"/>
                    <a:gd name="T48" fmla="*/ 2147483647 w 595"/>
                    <a:gd name="T49" fmla="*/ 2147483647 h 301"/>
                    <a:gd name="T50" fmla="*/ 2147483647 w 595"/>
                    <a:gd name="T51" fmla="*/ 2147483647 h 301"/>
                    <a:gd name="T52" fmla="*/ 2147483647 w 595"/>
                    <a:gd name="T53" fmla="*/ 2147483647 h 301"/>
                    <a:gd name="T54" fmla="*/ 0 w 595"/>
                    <a:gd name="T55" fmla="*/ 2147483647 h 301"/>
                    <a:gd name="T56" fmla="*/ 2147483647 w 595"/>
                    <a:gd name="T57" fmla="*/ 2147483647 h 301"/>
                    <a:gd name="T58" fmla="*/ 2147483647 w 595"/>
                    <a:gd name="T59" fmla="*/ 2147483647 h 30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595" h="301">
                      <a:moveTo>
                        <a:pt x="42" y="126"/>
                      </a:moveTo>
                      <a:lnTo>
                        <a:pt x="48" y="186"/>
                      </a:lnTo>
                      <a:lnTo>
                        <a:pt x="127" y="210"/>
                      </a:lnTo>
                      <a:lnTo>
                        <a:pt x="181" y="264"/>
                      </a:lnTo>
                      <a:lnTo>
                        <a:pt x="253" y="270"/>
                      </a:lnTo>
                      <a:lnTo>
                        <a:pt x="313" y="301"/>
                      </a:lnTo>
                      <a:lnTo>
                        <a:pt x="379" y="258"/>
                      </a:lnTo>
                      <a:lnTo>
                        <a:pt x="445" y="252"/>
                      </a:lnTo>
                      <a:lnTo>
                        <a:pt x="457" y="210"/>
                      </a:lnTo>
                      <a:lnTo>
                        <a:pt x="499" y="192"/>
                      </a:lnTo>
                      <a:lnTo>
                        <a:pt x="541" y="174"/>
                      </a:lnTo>
                      <a:lnTo>
                        <a:pt x="595" y="156"/>
                      </a:lnTo>
                      <a:lnTo>
                        <a:pt x="583" y="132"/>
                      </a:lnTo>
                      <a:lnTo>
                        <a:pt x="529" y="126"/>
                      </a:lnTo>
                      <a:lnTo>
                        <a:pt x="529" y="96"/>
                      </a:lnTo>
                      <a:lnTo>
                        <a:pt x="541" y="72"/>
                      </a:lnTo>
                      <a:lnTo>
                        <a:pt x="499" y="60"/>
                      </a:lnTo>
                      <a:lnTo>
                        <a:pt x="403" y="84"/>
                      </a:lnTo>
                      <a:lnTo>
                        <a:pt x="367" y="54"/>
                      </a:lnTo>
                      <a:lnTo>
                        <a:pt x="307" y="54"/>
                      </a:lnTo>
                      <a:lnTo>
                        <a:pt x="289" y="36"/>
                      </a:lnTo>
                      <a:lnTo>
                        <a:pt x="217" y="0"/>
                      </a:lnTo>
                      <a:lnTo>
                        <a:pt x="193" y="30"/>
                      </a:lnTo>
                      <a:lnTo>
                        <a:pt x="169" y="66"/>
                      </a:lnTo>
                      <a:lnTo>
                        <a:pt x="121" y="48"/>
                      </a:lnTo>
                      <a:lnTo>
                        <a:pt x="54" y="54"/>
                      </a:lnTo>
                      <a:lnTo>
                        <a:pt x="12" y="78"/>
                      </a:lnTo>
                      <a:lnTo>
                        <a:pt x="0" y="102"/>
                      </a:lnTo>
                      <a:lnTo>
                        <a:pt x="6" y="108"/>
                      </a:lnTo>
                      <a:lnTo>
                        <a:pt x="42" y="12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Line 449"/>
                <p:cNvSpPr>
                  <a:spLocks noChangeShapeType="1"/>
                </p:cNvSpPr>
                <p:nvPr/>
              </p:nvSpPr>
              <p:spPr bwMode="auto">
                <a:xfrm>
                  <a:off x="7069604" y="3604010"/>
                  <a:ext cx="0" cy="0"/>
                </a:xfrm>
                <a:prstGeom prst="line">
                  <a:avLst/>
                </a:pr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Freeform 145"/>
                <p:cNvSpPr/>
                <p:nvPr/>
              </p:nvSpPr>
              <p:spPr bwMode="auto">
                <a:xfrm>
                  <a:off x="7164406" y="3123716"/>
                  <a:ext cx="78666" cy="104597"/>
                </a:xfrm>
                <a:custGeom>
                  <a:avLst/>
                  <a:gdLst>
                    <a:gd name="T0" fmla="*/ 2147483647 w 78"/>
                    <a:gd name="T1" fmla="*/ 2147483647 h 98"/>
                    <a:gd name="T2" fmla="*/ 2147483647 w 78"/>
                    <a:gd name="T3" fmla="*/ 2147483647 h 98"/>
                    <a:gd name="T4" fmla="*/ 2147483647 w 78"/>
                    <a:gd name="T5" fmla="*/ 2147483647 h 98"/>
                    <a:gd name="T6" fmla="*/ 2147483647 w 78"/>
                    <a:gd name="T7" fmla="*/ 2147483647 h 98"/>
                    <a:gd name="T8" fmla="*/ 0 w 78"/>
                    <a:gd name="T9" fmla="*/ 2147483647 h 98"/>
                    <a:gd name="T10" fmla="*/ 0 w 78"/>
                    <a:gd name="T11" fmla="*/ 2147483647 h 98"/>
                    <a:gd name="T12" fmla="*/ 2147483647 w 78"/>
                    <a:gd name="T13" fmla="*/ 2147483647 h 98"/>
                    <a:gd name="T14" fmla="*/ 2147483647 w 78"/>
                    <a:gd name="T15" fmla="*/ 2147483647 h 98"/>
                    <a:gd name="T16" fmla="*/ 2147483647 w 78"/>
                    <a:gd name="T17" fmla="*/ 2147483647 h 98"/>
                    <a:gd name="T18" fmla="*/ 2147483647 w 78"/>
                    <a:gd name="T19" fmla="*/ 2147483647 h 98"/>
                    <a:gd name="T20" fmla="*/ 2147483647 w 78"/>
                    <a:gd name="T21" fmla="*/ 2147483647 h 98"/>
                    <a:gd name="T22" fmla="*/ 2147483647 w 78"/>
                    <a:gd name="T23" fmla="*/ 2147483647 h 98"/>
                    <a:gd name="T24" fmla="*/ 2147483647 w 78"/>
                    <a:gd name="T25" fmla="*/ 2147483647 h 98"/>
                    <a:gd name="T26" fmla="*/ 2147483647 w 78"/>
                    <a:gd name="T27" fmla="*/ 2147483647 h 98"/>
                    <a:gd name="T28" fmla="*/ 2147483647 w 78"/>
                    <a:gd name="T29" fmla="*/ 2147483647 h 98"/>
                    <a:gd name="T30" fmla="*/ 2147483647 w 78"/>
                    <a:gd name="T31" fmla="*/ 2147483647 h 98"/>
                    <a:gd name="T32" fmla="*/ 2147483647 w 78"/>
                    <a:gd name="T33" fmla="*/ 2147483647 h 98"/>
                    <a:gd name="T34" fmla="*/ 2147483647 w 78"/>
                    <a:gd name="T35" fmla="*/ 2147483647 h 98"/>
                    <a:gd name="T36" fmla="*/ 2147483647 w 78"/>
                    <a:gd name="T37" fmla="*/ 2147483647 h 98"/>
                    <a:gd name="T38" fmla="*/ 2147483647 w 78"/>
                    <a:gd name="T39" fmla="*/ 2147483647 h 98"/>
                    <a:gd name="T40" fmla="*/ 2147483647 w 78"/>
                    <a:gd name="T41" fmla="*/ 2147483647 h 98"/>
                    <a:gd name="T42" fmla="*/ 2147483647 w 78"/>
                    <a:gd name="T43" fmla="*/ 2147483647 h 98"/>
                    <a:gd name="T44" fmla="*/ 2147483647 w 78"/>
                    <a:gd name="T45" fmla="*/ 2147483647 h 98"/>
                    <a:gd name="T46" fmla="*/ 2147483647 w 78"/>
                    <a:gd name="T47" fmla="*/ 2147483647 h 98"/>
                    <a:gd name="T48" fmla="*/ 2147483647 w 78"/>
                    <a:gd name="T49" fmla="*/ 2147483647 h 98"/>
                    <a:gd name="T50" fmla="*/ 2147483647 w 78"/>
                    <a:gd name="T51" fmla="*/ 2147483647 h 98"/>
                    <a:gd name="T52" fmla="*/ 2147483647 w 78"/>
                    <a:gd name="T53" fmla="*/ 2147483647 h 98"/>
                    <a:gd name="T54" fmla="*/ 2147483647 w 78"/>
                    <a:gd name="T55" fmla="*/ 2147483647 h 98"/>
                    <a:gd name="T56" fmla="*/ 2147483647 w 78"/>
                    <a:gd name="T57" fmla="*/ 2147483647 h 98"/>
                    <a:gd name="T58" fmla="*/ 2147483647 w 78"/>
                    <a:gd name="T59" fmla="*/ 2147483647 h 98"/>
                    <a:gd name="T60" fmla="*/ 2147483647 w 78"/>
                    <a:gd name="T61" fmla="*/ 2147483647 h 98"/>
                    <a:gd name="T62" fmla="*/ 2147483647 w 78"/>
                    <a:gd name="T63" fmla="*/ 0 h 98"/>
                    <a:gd name="T64" fmla="*/ 2147483647 w 78"/>
                    <a:gd name="T65" fmla="*/ 2147483647 h 9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8" h="98">
                      <a:moveTo>
                        <a:pt x="32" y="12"/>
                      </a:moveTo>
                      <a:lnTo>
                        <a:pt x="34" y="32"/>
                      </a:lnTo>
                      <a:lnTo>
                        <a:pt x="20" y="22"/>
                      </a:lnTo>
                      <a:lnTo>
                        <a:pt x="6" y="34"/>
                      </a:lnTo>
                      <a:lnTo>
                        <a:pt x="0" y="56"/>
                      </a:lnTo>
                      <a:lnTo>
                        <a:pt x="6" y="56"/>
                      </a:lnTo>
                      <a:lnTo>
                        <a:pt x="10" y="56"/>
                      </a:lnTo>
                      <a:lnTo>
                        <a:pt x="30" y="70"/>
                      </a:lnTo>
                      <a:lnTo>
                        <a:pt x="34" y="84"/>
                      </a:lnTo>
                      <a:lnTo>
                        <a:pt x="36" y="92"/>
                      </a:lnTo>
                      <a:lnTo>
                        <a:pt x="40" y="98"/>
                      </a:lnTo>
                      <a:lnTo>
                        <a:pt x="70" y="88"/>
                      </a:lnTo>
                      <a:lnTo>
                        <a:pt x="70" y="84"/>
                      </a:lnTo>
                      <a:lnTo>
                        <a:pt x="68" y="82"/>
                      </a:lnTo>
                      <a:lnTo>
                        <a:pt x="66" y="78"/>
                      </a:lnTo>
                      <a:lnTo>
                        <a:pt x="64" y="76"/>
                      </a:lnTo>
                      <a:lnTo>
                        <a:pt x="64" y="60"/>
                      </a:lnTo>
                      <a:lnTo>
                        <a:pt x="64" y="46"/>
                      </a:lnTo>
                      <a:lnTo>
                        <a:pt x="54" y="26"/>
                      </a:lnTo>
                      <a:lnTo>
                        <a:pt x="64" y="16"/>
                      </a:lnTo>
                      <a:lnTo>
                        <a:pt x="78" y="4"/>
                      </a:lnTo>
                      <a:lnTo>
                        <a:pt x="52" y="0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Freeform 146"/>
                <p:cNvSpPr/>
                <p:nvPr/>
              </p:nvSpPr>
              <p:spPr bwMode="auto">
                <a:xfrm>
                  <a:off x="7194662" y="3217641"/>
                  <a:ext cx="54461" cy="70443"/>
                </a:xfrm>
                <a:custGeom>
                  <a:avLst/>
                  <a:gdLst>
                    <a:gd name="T0" fmla="*/ 2147483647 w 54"/>
                    <a:gd name="T1" fmla="*/ 2147483647 h 66"/>
                    <a:gd name="T2" fmla="*/ 2147483647 w 54"/>
                    <a:gd name="T3" fmla="*/ 2147483647 h 66"/>
                    <a:gd name="T4" fmla="*/ 2147483647 w 54"/>
                    <a:gd name="T5" fmla="*/ 2147483647 h 66"/>
                    <a:gd name="T6" fmla="*/ 2147483647 w 54"/>
                    <a:gd name="T7" fmla="*/ 2147483647 h 66"/>
                    <a:gd name="T8" fmla="*/ 0 w 54"/>
                    <a:gd name="T9" fmla="*/ 2147483647 h 66"/>
                    <a:gd name="T10" fmla="*/ 0 w 54"/>
                    <a:gd name="T11" fmla="*/ 2147483647 h 66"/>
                    <a:gd name="T12" fmla="*/ 2147483647 w 54"/>
                    <a:gd name="T13" fmla="*/ 2147483647 h 66"/>
                    <a:gd name="T14" fmla="*/ 2147483647 w 54"/>
                    <a:gd name="T15" fmla="*/ 2147483647 h 66"/>
                    <a:gd name="T16" fmla="*/ 2147483647 w 54"/>
                    <a:gd name="T17" fmla="*/ 2147483647 h 66"/>
                    <a:gd name="T18" fmla="*/ 2147483647 w 54"/>
                    <a:gd name="T19" fmla="*/ 2147483647 h 66"/>
                    <a:gd name="T20" fmla="*/ 2147483647 w 54"/>
                    <a:gd name="T21" fmla="*/ 2147483647 h 66"/>
                    <a:gd name="T22" fmla="*/ 2147483647 w 54"/>
                    <a:gd name="T23" fmla="*/ 2147483647 h 66"/>
                    <a:gd name="T24" fmla="*/ 2147483647 w 54"/>
                    <a:gd name="T25" fmla="*/ 2147483647 h 66"/>
                    <a:gd name="T26" fmla="*/ 2147483647 w 54"/>
                    <a:gd name="T27" fmla="*/ 0 h 66"/>
                    <a:gd name="T28" fmla="*/ 2147483647 w 54"/>
                    <a:gd name="T29" fmla="*/ 2147483647 h 66"/>
                    <a:gd name="T30" fmla="*/ 2147483647 w 54"/>
                    <a:gd name="T31" fmla="*/ 2147483647 h 66"/>
                    <a:gd name="T32" fmla="*/ 2147483647 w 54"/>
                    <a:gd name="T33" fmla="*/ 2147483647 h 66"/>
                    <a:gd name="T34" fmla="*/ 2147483647 w 54"/>
                    <a:gd name="T35" fmla="*/ 2147483647 h 6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54" h="6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10" y="36"/>
                      </a:lnTo>
                      <a:lnTo>
                        <a:pt x="0" y="66"/>
                      </a:lnTo>
                      <a:lnTo>
                        <a:pt x="20" y="66"/>
                      </a:lnTo>
                      <a:lnTo>
                        <a:pt x="40" y="60"/>
                      </a:lnTo>
                      <a:lnTo>
                        <a:pt x="50" y="52"/>
                      </a:lnTo>
                      <a:lnTo>
                        <a:pt x="54" y="36"/>
                      </a:lnTo>
                      <a:lnTo>
                        <a:pt x="40" y="0"/>
                      </a:lnTo>
                      <a:lnTo>
                        <a:pt x="10" y="10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147"/>
                <p:cNvSpPr/>
                <p:nvPr/>
              </p:nvSpPr>
              <p:spPr bwMode="auto">
                <a:xfrm>
                  <a:off x="6166962" y="3231517"/>
                  <a:ext cx="278357" cy="280704"/>
                </a:xfrm>
                <a:custGeom>
                  <a:avLst/>
                  <a:gdLst>
                    <a:gd name="T0" fmla="*/ 466397904 w 10944"/>
                    <a:gd name="T1" fmla="*/ 611944579 h 10652"/>
                    <a:gd name="T2" fmla="*/ 517357383 w 10944"/>
                    <a:gd name="T3" fmla="*/ 582817865 h 10652"/>
                    <a:gd name="T4" fmla="*/ 462547877 w 10944"/>
                    <a:gd name="T5" fmla="*/ 488039035 h 10652"/>
                    <a:gd name="T6" fmla="*/ 473072204 w 10944"/>
                    <a:gd name="T7" fmla="*/ 451330707 h 10652"/>
                    <a:gd name="T8" fmla="*/ 492840160 w 10944"/>
                    <a:gd name="T9" fmla="*/ 428221700 h 10652"/>
                    <a:gd name="T10" fmla="*/ 543863776 w 10944"/>
                    <a:gd name="T11" fmla="*/ 423588226 h 10652"/>
                    <a:gd name="T12" fmla="*/ 607658881 w 10944"/>
                    <a:gd name="T13" fmla="*/ 305580529 h 10652"/>
                    <a:gd name="T14" fmla="*/ 642894364 w 10944"/>
                    <a:gd name="T15" fmla="*/ 229636695 h 10652"/>
                    <a:gd name="T16" fmla="*/ 664587393 w 10944"/>
                    <a:gd name="T17" fmla="*/ 152068986 h 10652"/>
                    <a:gd name="T18" fmla="*/ 623382877 w 10944"/>
                    <a:gd name="T19" fmla="*/ 124868816 h 10652"/>
                    <a:gd name="T20" fmla="*/ 628260338 w 10944"/>
                    <a:gd name="T21" fmla="*/ 67939730 h 10652"/>
                    <a:gd name="T22" fmla="*/ 699372476 w 10944"/>
                    <a:gd name="T23" fmla="*/ 50969780 h 10652"/>
                    <a:gd name="T24" fmla="*/ 686216285 w 10944"/>
                    <a:gd name="T25" fmla="*/ 28103512 h 10652"/>
                    <a:gd name="T26" fmla="*/ 656821561 w 10944"/>
                    <a:gd name="T27" fmla="*/ 10771002 h 10652"/>
                    <a:gd name="T28" fmla="*/ 619082409 w 10944"/>
                    <a:gd name="T29" fmla="*/ 59930 h 10652"/>
                    <a:gd name="T30" fmla="*/ 538858041 w 10944"/>
                    <a:gd name="T31" fmla="*/ 14261453 h 10652"/>
                    <a:gd name="T32" fmla="*/ 499836628 w 10944"/>
                    <a:gd name="T33" fmla="*/ 15826966 h 10652"/>
                    <a:gd name="T34" fmla="*/ 454782044 w 10944"/>
                    <a:gd name="T35" fmla="*/ 34482211 h 10652"/>
                    <a:gd name="T36" fmla="*/ 444961383 w 10944"/>
                    <a:gd name="T37" fmla="*/ 97668646 h 10652"/>
                    <a:gd name="T38" fmla="*/ 444961383 w 10944"/>
                    <a:gd name="T39" fmla="*/ 124868816 h 10652"/>
                    <a:gd name="T40" fmla="*/ 431162420 w 10944"/>
                    <a:gd name="T41" fmla="*/ 138468137 h 10652"/>
                    <a:gd name="T42" fmla="*/ 415566658 w 10944"/>
                    <a:gd name="T43" fmla="*/ 185586397 h 10652"/>
                    <a:gd name="T44" fmla="*/ 335085862 w 10944"/>
                    <a:gd name="T45" fmla="*/ 220309818 h 10652"/>
                    <a:gd name="T46" fmla="*/ 293945443 w 10944"/>
                    <a:gd name="T47" fmla="*/ 247509987 h 10652"/>
                    <a:gd name="T48" fmla="*/ 252678431 w 10944"/>
                    <a:gd name="T49" fmla="*/ 301609187 h 10652"/>
                    <a:gd name="T50" fmla="*/ 170399193 w 10944"/>
                    <a:gd name="T51" fmla="*/ 315630998 h 10652"/>
                    <a:gd name="T52" fmla="*/ 91072464 w 10944"/>
                    <a:gd name="T53" fmla="*/ 376711138 h 10652"/>
                    <a:gd name="T54" fmla="*/ 10846495 w 10944"/>
                    <a:gd name="T55" fmla="*/ 372979477 h 10652"/>
                    <a:gd name="T56" fmla="*/ 44990446 w 10944"/>
                    <a:gd name="T57" fmla="*/ 421723141 h 10652"/>
                    <a:gd name="T58" fmla="*/ 85423996 w 10944"/>
                    <a:gd name="T59" fmla="*/ 440739456 h 10652"/>
                    <a:gd name="T60" fmla="*/ 86515528 w 10944"/>
                    <a:gd name="T61" fmla="*/ 460296554 h 10652"/>
                    <a:gd name="T62" fmla="*/ 88055899 w 10944"/>
                    <a:gd name="T63" fmla="*/ 479133079 h 10652"/>
                    <a:gd name="T64" fmla="*/ 65014870 w 10944"/>
                    <a:gd name="T65" fmla="*/ 489483159 h 10652"/>
                    <a:gd name="T66" fmla="*/ 20665555 w 10944"/>
                    <a:gd name="T67" fmla="*/ 524205012 h 10652"/>
                    <a:gd name="T68" fmla="*/ 30035855 w 10944"/>
                    <a:gd name="T69" fmla="*/ 552488275 h 10652"/>
                    <a:gd name="T70" fmla="*/ 392783739 w 10944"/>
                    <a:gd name="T71" fmla="*/ 641009795 h 10652"/>
                    <a:gd name="T72" fmla="*/ 409535130 w 10944"/>
                    <a:gd name="T73" fmla="*/ 632103879 h 10652"/>
                    <a:gd name="T74" fmla="*/ 466397904 w 10944"/>
                    <a:gd name="T75" fmla="*/ 611944579 h 1065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0944" h="10652">
                      <a:moveTo>
                        <a:pt x="7267" y="10169"/>
                      </a:moveTo>
                      <a:cubicBezTo>
                        <a:pt x="7552" y="10018"/>
                        <a:pt x="8071" y="10028"/>
                        <a:pt x="8061" y="9685"/>
                      </a:cubicBezTo>
                      <a:cubicBezTo>
                        <a:pt x="8051" y="9342"/>
                        <a:pt x="7322" y="8474"/>
                        <a:pt x="7207" y="8110"/>
                      </a:cubicBezTo>
                      <a:cubicBezTo>
                        <a:pt x="7092" y="7746"/>
                        <a:pt x="7292" y="7666"/>
                        <a:pt x="7371" y="7500"/>
                      </a:cubicBezTo>
                      <a:cubicBezTo>
                        <a:pt x="7450" y="7334"/>
                        <a:pt x="7495" y="7193"/>
                        <a:pt x="7679" y="7116"/>
                      </a:cubicBezTo>
                      <a:cubicBezTo>
                        <a:pt x="7863" y="7039"/>
                        <a:pt x="8176" y="7379"/>
                        <a:pt x="8474" y="7039"/>
                      </a:cubicBezTo>
                      <a:cubicBezTo>
                        <a:pt x="8772" y="6699"/>
                        <a:pt x="9211" y="5615"/>
                        <a:pt x="9468" y="5078"/>
                      </a:cubicBezTo>
                      <a:cubicBezTo>
                        <a:pt x="9725" y="4541"/>
                        <a:pt x="9869" y="4241"/>
                        <a:pt x="10017" y="3816"/>
                      </a:cubicBezTo>
                      <a:cubicBezTo>
                        <a:pt x="10165" y="3391"/>
                        <a:pt x="10406" y="2817"/>
                        <a:pt x="10355" y="2527"/>
                      </a:cubicBezTo>
                      <a:cubicBezTo>
                        <a:pt x="10304" y="2237"/>
                        <a:pt x="9687" y="2325"/>
                        <a:pt x="9713" y="2075"/>
                      </a:cubicBezTo>
                      <a:cubicBezTo>
                        <a:pt x="9740" y="1811"/>
                        <a:pt x="9649" y="1164"/>
                        <a:pt x="9789" y="1129"/>
                      </a:cubicBezTo>
                      <a:cubicBezTo>
                        <a:pt x="10290" y="1004"/>
                        <a:pt x="10747" y="957"/>
                        <a:pt x="10897" y="847"/>
                      </a:cubicBezTo>
                      <a:cubicBezTo>
                        <a:pt x="11047" y="737"/>
                        <a:pt x="10802" y="578"/>
                        <a:pt x="10692" y="467"/>
                      </a:cubicBezTo>
                      <a:cubicBezTo>
                        <a:pt x="10582" y="356"/>
                        <a:pt x="10409" y="257"/>
                        <a:pt x="10234" y="179"/>
                      </a:cubicBezTo>
                      <a:cubicBezTo>
                        <a:pt x="10060" y="102"/>
                        <a:pt x="9954" y="-9"/>
                        <a:pt x="9646" y="1"/>
                      </a:cubicBezTo>
                      <a:cubicBezTo>
                        <a:pt x="9341" y="11"/>
                        <a:pt x="8705" y="193"/>
                        <a:pt x="8396" y="237"/>
                      </a:cubicBezTo>
                      <a:cubicBezTo>
                        <a:pt x="8087" y="279"/>
                        <a:pt x="8007" y="208"/>
                        <a:pt x="7788" y="263"/>
                      </a:cubicBezTo>
                      <a:cubicBezTo>
                        <a:pt x="7570" y="320"/>
                        <a:pt x="7301" y="573"/>
                        <a:pt x="7086" y="573"/>
                      </a:cubicBezTo>
                      <a:cubicBezTo>
                        <a:pt x="7035" y="922"/>
                        <a:pt x="6959" y="1372"/>
                        <a:pt x="6933" y="1623"/>
                      </a:cubicBezTo>
                      <a:cubicBezTo>
                        <a:pt x="6907" y="1873"/>
                        <a:pt x="6933" y="1924"/>
                        <a:pt x="6933" y="2075"/>
                      </a:cubicBezTo>
                      <a:cubicBezTo>
                        <a:pt x="6861" y="2150"/>
                        <a:pt x="6794" y="2133"/>
                        <a:pt x="6718" y="2301"/>
                      </a:cubicBezTo>
                      <a:cubicBezTo>
                        <a:pt x="6642" y="2469"/>
                        <a:pt x="6556" y="2823"/>
                        <a:pt x="6475" y="3084"/>
                      </a:cubicBezTo>
                      <a:cubicBezTo>
                        <a:pt x="6475" y="3084"/>
                        <a:pt x="5537" y="3490"/>
                        <a:pt x="5221" y="3661"/>
                      </a:cubicBezTo>
                      <a:cubicBezTo>
                        <a:pt x="4905" y="3832"/>
                        <a:pt x="4793" y="3888"/>
                        <a:pt x="4580" y="4113"/>
                      </a:cubicBezTo>
                      <a:cubicBezTo>
                        <a:pt x="4366" y="4338"/>
                        <a:pt x="3937" y="5012"/>
                        <a:pt x="3937" y="5012"/>
                      </a:cubicBezTo>
                      <a:cubicBezTo>
                        <a:pt x="3937" y="5012"/>
                        <a:pt x="3074" y="5037"/>
                        <a:pt x="2655" y="5245"/>
                      </a:cubicBezTo>
                      <a:cubicBezTo>
                        <a:pt x="2236" y="5453"/>
                        <a:pt x="1833" y="6101"/>
                        <a:pt x="1419" y="6260"/>
                      </a:cubicBezTo>
                      <a:cubicBezTo>
                        <a:pt x="1005" y="6419"/>
                        <a:pt x="289" y="6073"/>
                        <a:pt x="169" y="6198"/>
                      </a:cubicBezTo>
                      <a:cubicBezTo>
                        <a:pt x="49" y="6323"/>
                        <a:pt x="507" y="6820"/>
                        <a:pt x="701" y="7008"/>
                      </a:cubicBezTo>
                      <a:cubicBezTo>
                        <a:pt x="895" y="7196"/>
                        <a:pt x="1223" y="7217"/>
                        <a:pt x="1331" y="7324"/>
                      </a:cubicBezTo>
                      <a:cubicBezTo>
                        <a:pt x="1439" y="7431"/>
                        <a:pt x="1341" y="7543"/>
                        <a:pt x="1348" y="7649"/>
                      </a:cubicBezTo>
                      <a:cubicBezTo>
                        <a:pt x="1355" y="7755"/>
                        <a:pt x="1428" y="7881"/>
                        <a:pt x="1372" y="7962"/>
                      </a:cubicBezTo>
                      <a:cubicBezTo>
                        <a:pt x="1316" y="8043"/>
                        <a:pt x="1188" y="8009"/>
                        <a:pt x="1013" y="8134"/>
                      </a:cubicBezTo>
                      <a:cubicBezTo>
                        <a:pt x="838" y="8259"/>
                        <a:pt x="295" y="8195"/>
                        <a:pt x="322" y="8711"/>
                      </a:cubicBezTo>
                      <a:cubicBezTo>
                        <a:pt x="331" y="8882"/>
                        <a:pt x="-498" y="8858"/>
                        <a:pt x="468" y="9181"/>
                      </a:cubicBezTo>
                      <a:cubicBezTo>
                        <a:pt x="1434" y="9504"/>
                        <a:pt x="5678" y="9982"/>
                        <a:pt x="6120" y="10652"/>
                      </a:cubicBezTo>
                      <a:lnTo>
                        <a:pt x="6381" y="10504"/>
                      </a:lnTo>
                      <a:lnTo>
                        <a:pt x="7267" y="1016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Freeform 148"/>
                <p:cNvSpPr/>
                <p:nvPr/>
              </p:nvSpPr>
              <p:spPr bwMode="auto">
                <a:xfrm>
                  <a:off x="6322277" y="3234717"/>
                  <a:ext cx="463928" cy="598765"/>
                </a:xfrm>
                <a:custGeom>
                  <a:avLst/>
                  <a:gdLst>
                    <a:gd name="T0" fmla="*/ 639173 w 10736"/>
                    <a:gd name="T1" fmla="*/ 413856 h 10000"/>
                    <a:gd name="T2" fmla="*/ 649104 w 10736"/>
                    <a:gd name="T3" fmla="*/ 463284 h 10000"/>
                    <a:gd name="T4" fmla="*/ 730250 w 10736"/>
                    <a:gd name="T5" fmla="*/ 360688 h 10000"/>
                    <a:gd name="T6" fmla="*/ 720523 w 10736"/>
                    <a:gd name="T7" fmla="*/ 301019 h 10000"/>
                    <a:gd name="T8" fmla="*/ 683929 w 10736"/>
                    <a:gd name="T9" fmla="*/ 248474 h 10000"/>
                    <a:gd name="T10" fmla="*/ 617271 w 10736"/>
                    <a:gd name="T11" fmla="*/ 226209 h 10000"/>
                    <a:gd name="T12" fmla="*/ 598089 w 10736"/>
                    <a:gd name="T13" fmla="*/ 287927 h 10000"/>
                    <a:gd name="T14" fmla="*/ 573875 w 10736"/>
                    <a:gd name="T15" fmla="*/ 308054 h 10000"/>
                    <a:gd name="T16" fmla="*/ 561971 w 10736"/>
                    <a:gd name="T17" fmla="*/ 280446 h 10000"/>
                    <a:gd name="T18" fmla="*/ 493408 w 10736"/>
                    <a:gd name="T19" fmla="*/ 280713 h 10000"/>
                    <a:gd name="T20" fmla="*/ 463072 w 10736"/>
                    <a:gd name="T21" fmla="*/ 308856 h 10000"/>
                    <a:gd name="T22" fmla="*/ 417499 w 10736"/>
                    <a:gd name="T23" fmla="*/ 299505 h 10000"/>
                    <a:gd name="T24" fmla="*/ 288400 w 10736"/>
                    <a:gd name="T25" fmla="*/ 243309 h 10000"/>
                    <a:gd name="T26" fmla="*/ 273232 w 10736"/>
                    <a:gd name="T27" fmla="*/ 168410 h 10000"/>
                    <a:gd name="T28" fmla="*/ 273232 w 10736"/>
                    <a:gd name="T29" fmla="*/ 102952 h 10000"/>
                    <a:gd name="T30" fmla="*/ 287924 w 10736"/>
                    <a:gd name="T31" fmla="*/ 53524 h 10000"/>
                    <a:gd name="T32" fmla="*/ 242895 w 10736"/>
                    <a:gd name="T33" fmla="*/ 0 h 10000"/>
                    <a:gd name="T34" fmla="*/ 220109 w 10736"/>
                    <a:gd name="T35" fmla="*/ 9351 h 10000"/>
                    <a:gd name="T36" fmla="*/ 144200 w 10736"/>
                    <a:gd name="T37" fmla="*/ 37405 h 10000"/>
                    <a:gd name="T38" fmla="*/ 166986 w 10736"/>
                    <a:gd name="T39" fmla="*/ 102952 h 10000"/>
                    <a:gd name="T40" fmla="*/ 136650 w 10736"/>
                    <a:gd name="T41" fmla="*/ 187202 h 10000"/>
                    <a:gd name="T42" fmla="*/ 60741 w 10736"/>
                    <a:gd name="T43" fmla="*/ 271362 h 10000"/>
                    <a:gd name="T44" fmla="*/ 53123 w 10736"/>
                    <a:gd name="T45" fmla="*/ 336909 h 10000"/>
                    <a:gd name="T46" fmla="*/ 45573 w 10736"/>
                    <a:gd name="T47" fmla="*/ 393016 h 10000"/>
                    <a:gd name="T48" fmla="*/ 0 w 10736"/>
                    <a:gd name="T49" fmla="*/ 411719 h 10000"/>
                    <a:gd name="T50" fmla="*/ 53123 w 10736"/>
                    <a:gd name="T51" fmla="*/ 495968 h 10000"/>
                    <a:gd name="T52" fmla="*/ 113795 w 10736"/>
                    <a:gd name="T53" fmla="*/ 636325 h 10000"/>
                    <a:gd name="T54" fmla="*/ 174536 w 10736"/>
                    <a:gd name="T55" fmla="*/ 796987 h 10000"/>
                    <a:gd name="T56" fmla="*/ 220109 w 10736"/>
                    <a:gd name="T57" fmla="*/ 890588 h 10000"/>
                    <a:gd name="T58" fmla="*/ 273232 w 10736"/>
                    <a:gd name="T59" fmla="*/ 815690 h 10000"/>
                    <a:gd name="T60" fmla="*/ 288400 w 10736"/>
                    <a:gd name="T61" fmla="*/ 712827 h 10000"/>
                    <a:gd name="T62" fmla="*/ 349141 w 10736"/>
                    <a:gd name="T63" fmla="*/ 598920 h 10000"/>
                    <a:gd name="T64" fmla="*/ 451577 w 10736"/>
                    <a:gd name="T65" fmla="*/ 523220 h 10000"/>
                    <a:gd name="T66" fmla="*/ 548368 w 10736"/>
                    <a:gd name="T67" fmla="*/ 472546 h 10000"/>
                    <a:gd name="T68" fmla="*/ 541022 w 10736"/>
                    <a:gd name="T69" fmla="*/ 391235 h 10000"/>
                    <a:gd name="T70" fmla="*/ 572106 w 10736"/>
                    <a:gd name="T71" fmla="*/ 376541 h 1000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10736" h="10000">
                      <a:moveTo>
                        <a:pt x="8784" y="4472"/>
                      </a:moveTo>
                      <a:cubicBezTo>
                        <a:pt x="8948" y="4542"/>
                        <a:pt x="9262" y="4499"/>
                        <a:pt x="9397" y="4647"/>
                      </a:cubicBezTo>
                      <a:cubicBezTo>
                        <a:pt x="9282" y="4891"/>
                        <a:pt x="9246" y="4846"/>
                        <a:pt x="9150" y="5059"/>
                      </a:cubicBezTo>
                      <a:cubicBezTo>
                        <a:pt x="9278" y="5100"/>
                        <a:pt x="9553" y="5244"/>
                        <a:pt x="9543" y="5202"/>
                      </a:cubicBezTo>
                      <a:cubicBezTo>
                        <a:pt x="9555" y="5140"/>
                        <a:pt x="9941" y="4675"/>
                        <a:pt x="9949" y="4570"/>
                      </a:cubicBezTo>
                      <a:cubicBezTo>
                        <a:pt x="10062" y="4506"/>
                        <a:pt x="10576" y="4087"/>
                        <a:pt x="10736" y="4050"/>
                      </a:cubicBezTo>
                      <a:lnTo>
                        <a:pt x="10429" y="3991"/>
                      </a:lnTo>
                      <a:cubicBezTo>
                        <a:pt x="10556" y="3858"/>
                        <a:pt x="10557" y="3689"/>
                        <a:pt x="10593" y="3380"/>
                      </a:cubicBezTo>
                      <a:cubicBezTo>
                        <a:pt x="10678" y="3109"/>
                        <a:pt x="10563" y="3146"/>
                        <a:pt x="10508" y="3001"/>
                      </a:cubicBezTo>
                      <a:cubicBezTo>
                        <a:pt x="10453" y="2856"/>
                        <a:pt x="10430" y="2809"/>
                        <a:pt x="10055" y="2790"/>
                      </a:cubicBezTo>
                      <a:cubicBezTo>
                        <a:pt x="9757" y="2713"/>
                        <a:pt x="9789" y="2667"/>
                        <a:pt x="9600" y="2544"/>
                      </a:cubicBezTo>
                      <a:lnTo>
                        <a:pt x="9075" y="2540"/>
                      </a:lnTo>
                      <a:cubicBezTo>
                        <a:pt x="8904" y="2631"/>
                        <a:pt x="8281" y="3056"/>
                        <a:pt x="8247" y="3163"/>
                      </a:cubicBezTo>
                      <a:cubicBezTo>
                        <a:pt x="8213" y="3270"/>
                        <a:pt x="8677" y="3148"/>
                        <a:pt x="8793" y="3233"/>
                      </a:cubicBezTo>
                      <a:cubicBezTo>
                        <a:pt x="8909" y="3318"/>
                        <a:pt x="8879" y="3366"/>
                        <a:pt x="8859" y="3438"/>
                      </a:cubicBezTo>
                      <a:lnTo>
                        <a:pt x="8437" y="3459"/>
                      </a:lnTo>
                      <a:cubicBezTo>
                        <a:pt x="8303" y="3436"/>
                        <a:pt x="8184" y="3409"/>
                        <a:pt x="8149" y="3340"/>
                      </a:cubicBezTo>
                      <a:lnTo>
                        <a:pt x="8262" y="3149"/>
                      </a:lnTo>
                      <a:lnTo>
                        <a:pt x="7715" y="3110"/>
                      </a:lnTo>
                      <a:lnTo>
                        <a:pt x="7254" y="3152"/>
                      </a:lnTo>
                      <a:lnTo>
                        <a:pt x="7031" y="3152"/>
                      </a:lnTo>
                      <a:lnTo>
                        <a:pt x="6808" y="3468"/>
                      </a:lnTo>
                      <a:lnTo>
                        <a:pt x="6584" y="3468"/>
                      </a:lnTo>
                      <a:lnTo>
                        <a:pt x="6138" y="3363"/>
                      </a:lnTo>
                      <a:lnTo>
                        <a:pt x="5357" y="3257"/>
                      </a:lnTo>
                      <a:lnTo>
                        <a:pt x="4240" y="2732"/>
                      </a:lnTo>
                      <a:lnTo>
                        <a:pt x="4575" y="2102"/>
                      </a:lnTo>
                      <a:lnTo>
                        <a:pt x="4017" y="1891"/>
                      </a:lnTo>
                      <a:lnTo>
                        <a:pt x="3794" y="1471"/>
                      </a:lnTo>
                      <a:lnTo>
                        <a:pt x="4017" y="1156"/>
                      </a:lnTo>
                      <a:cubicBezTo>
                        <a:pt x="3980" y="1051"/>
                        <a:pt x="4011" y="999"/>
                        <a:pt x="3974" y="894"/>
                      </a:cubicBezTo>
                      <a:lnTo>
                        <a:pt x="4233" y="601"/>
                      </a:lnTo>
                      <a:cubicBezTo>
                        <a:pt x="4235" y="401"/>
                        <a:pt x="4238" y="200"/>
                        <a:pt x="4240" y="0"/>
                      </a:cubicBezTo>
                      <a:lnTo>
                        <a:pt x="3571" y="0"/>
                      </a:lnTo>
                      <a:lnTo>
                        <a:pt x="3125" y="0"/>
                      </a:lnTo>
                      <a:lnTo>
                        <a:pt x="3236" y="105"/>
                      </a:lnTo>
                      <a:lnTo>
                        <a:pt x="3348" y="210"/>
                      </a:lnTo>
                      <a:lnTo>
                        <a:pt x="2120" y="420"/>
                      </a:lnTo>
                      <a:lnTo>
                        <a:pt x="2120" y="946"/>
                      </a:lnTo>
                      <a:lnTo>
                        <a:pt x="2455" y="1156"/>
                      </a:lnTo>
                      <a:cubicBezTo>
                        <a:pt x="2381" y="1331"/>
                        <a:pt x="2306" y="1506"/>
                        <a:pt x="2232" y="1681"/>
                      </a:cubicBezTo>
                      <a:lnTo>
                        <a:pt x="2009" y="2102"/>
                      </a:lnTo>
                      <a:lnTo>
                        <a:pt x="1339" y="3047"/>
                      </a:lnTo>
                      <a:lnTo>
                        <a:pt x="893" y="3047"/>
                      </a:lnTo>
                      <a:lnTo>
                        <a:pt x="557" y="3363"/>
                      </a:lnTo>
                      <a:lnTo>
                        <a:pt x="781" y="3783"/>
                      </a:lnTo>
                      <a:lnTo>
                        <a:pt x="1116" y="4203"/>
                      </a:lnTo>
                      <a:lnTo>
                        <a:pt x="670" y="4413"/>
                      </a:lnTo>
                      <a:lnTo>
                        <a:pt x="223" y="4518"/>
                      </a:lnTo>
                      <a:lnTo>
                        <a:pt x="0" y="4623"/>
                      </a:lnTo>
                      <a:lnTo>
                        <a:pt x="446" y="5149"/>
                      </a:lnTo>
                      <a:lnTo>
                        <a:pt x="781" y="5569"/>
                      </a:lnTo>
                      <a:lnTo>
                        <a:pt x="1450" y="5149"/>
                      </a:lnTo>
                      <a:cubicBezTo>
                        <a:pt x="1524" y="5814"/>
                        <a:pt x="1599" y="6480"/>
                        <a:pt x="1673" y="7145"/>
                      </a:cubicBezTo>
                      <a:lnTo>
                        <a:pt x="2009" y="8004"/>
                      </a:lnTo>
                      <a:lnTo>
                        <a:pt x="2566" y="8949"/>
                      </a:lnTo>
                      <a:lnTo>
                        <a:pt x="2901" y="9475"/>
                      </a:lnTo>
                      <a:lnTo>
                        <a:pt x="3236" y="10000"/>
                      </a:lnTo>
                      <a:lnTo>
                        <a:pt x="3571" y="9685"/>
                      </a:lnTo>
                      <a:lnTo>
                        <a:pt x="4017" y="9159"/>
                      </a:lnTo>
                      <a:lnTo>
                        <a:pt x="4128" y="8739"/>
                      </a:lnTo>
                      <a:cubicBezTo>
                        <a:pt x="4165" y="8494"/>
                        <a:pt x="4203" y="8249"/>
                        <a:pt x="4240" y="8004"/>
                      </a:cubicBezTo>
                      <a:cubicBezTo>
                        <a:pt x="4277" y="7788"/>
                        <a:pt x="4315" y="7572"/>
                        <a:pt x="4352" y="7356"/>
                      </a:cubicBezTo>
                      <a:lnTo>
                        <a:pt x="5133" y="6725"/>
                      </a:lnTo>
                      <a:lnTo>
                        <a:pt x="5915" y="6200"/>
                      </a:lnTo>
                      <a:lnTo>
                        <a:pt x="6639" y="5875"/>
                      </a:lnTo>
                      <a:cubicBezTo>
                        <a:pt x="6658" y="5668"/>
                        <a:pt x="7156" y="5557"/>
                        <a:pt x="7176" y="5350"/>
                      </a:cubicBezTo>
                      <a:cubicBezTo>
                        <a:pt x="7217" y="5258"/>
                        <a:pt x="8021" y="5398"/>
                        <a:pt x="8062" y="5306"/>
                      </a:cubicBezTo>
                      <a:cubicBezTo>
                        <a:pt x="7988" y="5026"/>
                        <a:pt x="7935" y="4864"/>
                        <a:pt x="7861" y="4584"/>
                      </a:cubicBezTo>
                      <a:cubicBezTo>
                        <a:pt x="7833" y="4487"/>
                        <a:pt x="7982" y="4490"/>
                        <a:pt x="7954" y="4393"/>
                      </a:cubicBezTo>
                      <a:cubicBezTo>
                        <a:pt x="7982" y="4385"/>
                        <a:pt x="8059" y="4243"/>
                        <a:pt x="8087" y="4235"/>
                      </a:cubicBezTo>
                      <a:cubicBezTo>
                        <a:pt x="8120" y="4206"/>
                        <a:pt x="8344" y="4234"/>
                        <a:pt x="8411" y="4228"/>
                      </a:cubicBezTo>
                      <a:cubicBezTo>
                        <a:pt x="8478" y="4222"/>
                        <a:pt x="8620" y="4402"/>
                        <a:pt x="8784" y="447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Freeform 149"/>
                <p:cNvSpPr/>
                <p:nvPr/>
              </p:nvSpPr>
              <p:spPr bwMode="auto">
                <a:xfrm>
                  <a:off x="6155868" y="3213371"/>
                  <a:ext cx="224904" cy="184647"/>
                </a:xfrm>
                <a:custGeom>
                  <a:avLst/>
                  <a:gdLst>
                    <a:gd name="T0" fmla="*/ 383016421 w 10348"/>
                    <a:gd name="T1" fmla="*/ 5109433 h 11017"/>
                    <a:gd name="T2" fmla="*/ 344410605 w 10348"/>
                    <a:gd name="T3" fmla="*/ 18263315 h 11017"/>
                    <a:gd name="T4" fmla="*/ 318326544 w 10348"/>
                    <a:gd name="T5" fmla="*/ 18263315 h 11017"/>
                    <a:gd name="T6" fmla="*/ 309604944 w 10348"/>
                    <a:gd name="T7" fmla="*/ 4565667 h 11017"/>
                    <a:gd name="T8" fmla="*/ 300924329 w 10348"/>
                    <a:gd name="T9" fmla="*/ 0 h 11017"/>
                    <a:gd name="T10" fmla="*/ 274840302 w 10348"/>
                    <a:gd name="T11" fmla="*/ 13697623 h 11017"/>
                    <a:gd name="T12" fmla="*/ 257438053 w 10348"/>
                    <a:gd name="T13" fmla="*/ 22844512 h 11017"/>
                    <a:gd name="T14" fmla="*/ 224192536 w 10348"/>
                    <a:gd name="T15" fmla="*/ 18014727 h 11017"/>
                    <a:gd name="T16" fmla="*/ 205269999 w 10348"/>
                    <a:gd name="T17" fmla="*/ 18263315 h 11017"/>
                    <a:gd name="T18" fmla="*/ 179146185 w 10348"/>
                    <a:gd name="T19" fmla="*/ 18263315 h 11017"/>
                    <a:gd name="T20" fmla="*/ 144381509 w 10348"/>
                    <a:gd name="T21" fmla="*/ 13697623 h 11017"/>
                    <a:gd name="T22" fmla="*/ 135659909 w 10348"/>
                    <a:gd name="T23" fmla="*/ 36542135 h 11017"/>
                    <a:gd name="T24" fmla="*/ 92213455 w 10348"/>
                    <a:gd name="T25" fmla="*/ 45674117 h 11017"/>
                    <a:gd name="T26" fmla="*/ 74811206 w 10348"/>
                    <a:gd name="T27" fmla="*/ 54805450 h 11017"/>
                    <a:gd name="T28" fmla="*/ 48727179 w 10348"/>
                    <a:gd name="T29" fmla="*/ 50239783 h 11017"/>
                    <a:gd name="T30" fmla="*/ 22963843 w 10348"/>
                    <a:gd name="T31" fmla="*/ 44198819 h 11017"/>
                    <a:gd name="T32" fmla="*/ 14242243 w 10348"/>
                    <a:gd name="T33" fmla="*/ 73084295 h 11017"/>
                    <a:gd name="T34" fmla="*/ 13921553 w 10348"/>
                    <a:gd name="T35" fmla="*/ 91348208 h 11017"/>
                    <a:gd name="T36" fmla="*/ 0 w 10348"/>
                    <a:gd name="T37" fmla="*/ 120109391 h 11017"/>
                    <a:gd name="T38" fmla="*/ 32004936 w 10348"/>
                    <a:gd name="T39" fmla="*/ 130716645 h 11017"/>
                    <a:gd name="T40" fmla="*/ 31324965 w 10348"/>
                    <a:gd name="T41" fmla="*/ 150734881 h 11017"/>
                    <a:gd name="T42" fmla="*/ 18882750 w 10348"/>
                    <a:gd name="T43" fmla="*/ 164945185 h 11017"/>
                    <a:gd name="T44" fmla="*/ 54608301 w 10348"/>
                    <a:gd name="T45" fmla="*/ 168998170 h 11017"/>
                    <a:gd name="T46" fmla="*/ 72331206 w 10348"/>
                    <a:gd name="T47" fmla="*/ 169169081 h 11017"/>
                    <a:gd name="T48" fmla="*/ 120977614 w 10348"/>
                    <a:gd name="T49" fmla="*/ 170520059 h 11017"/>
                    <a:gd name="T50" fmla="*/ 191308660 w 10348"/>
                    <a:gd name="T51" fmla="*/ 159354156 h 11017"/>
                    <a:gd name="T52" fmla="*/ 202070207 w 10348"/>
                    <a:gd name="T53" fmla="*/ 138543591 h 11017"/>
                    <a:gd name="T54" fmla="*/ 235875171 w 10348"/>
                    <a:gd name="T55" fmla="*/ 133480774 h 11017"/>
                    <a:gd name="T56" fmla="*/ 289922862 w 10348"/>
                    <a:gd name="T57" fmla="*/ 120792982 h 11017"/>
                    <a:gd name="T58" fmla="*/ 291923023 w 10348"/>
                    <a:gd name="T59" fmla="*/ 105045233 h 11017"/>
                    <a:gd name="T60" fmla="*/ 303524887 w 10348"/>
                    <a:gd name="T61" fmla="*/ 100992248 h 11017"/>
                    <a:gd name="T62" fmla="*/ 318806417 w 10348"/>
                    <a:gd name="T63" fmla="*/ 94391986 h 11017"/>
                    <a:gd name="T64" fmla="*/ 344810870 w 10348"/>
                    <a:gd name="T65" fmla="*/ 76640754 h 11017"/>
                    <a:gd name="T66" fmla="*/ 349770869 w 10348"/>
                    <a:gd name="T67" fmla="*/ 65971976 h 11017"/>
                    <a:gd name="T68" fmla="*/ 366974149 w 10348"/>
                    <a:gd name="T69" fmla="*/ 49742633 h 11017"/>
                    <a:gd name="T70" fmla="*/ 353092383 w 10348"/>
                    <a:gd name="T71" fmla="*/ 31976469 h 11017"/>
                    <a:gd name="T72" fmla="*/ 413980873 w 10348"/>
                    <a:gd name="T73" fmla="*/ 27410802 h 11017"/>
                    <a:gd name="T74" fmla="*/ 396578659 w 10348"/>
                    <a:gd name="T75" fmla="*/ 13697623 h 11017"/>
                    <a:gd name="T76" fmla="*/ 383016421 w 10348"/>
                    <a:gd name="T77" fmla="*/ 5109433 h 1101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10348" h="11017">
                      <a:moveTo>
                        <a:pt x="9574" y="329"/>
                      </a:moveTo>
                      <a:cubicBezTo>
                        <a:pt x="9252" y="611"/>
                        <a:pt x="8879" y="1035"/>
                        <a:pt x="8609" y="1176"/>
                      </a:cubicBezTo>
                      <a:cubicBezTo>
                        <a:pt x="8340" y="1317"/>
                        <a:pt x="8174" y="1176"/>
                        <a:pt x="7957" y="1176"/>
                      </a:cubicBezTo>
                      <a:cubicBezTo>
                        <a:pt x="7884" y="882"/>
                        <a:pt x="7812" y="588"/>
                        <a:pt x="7739" y="294"/>
                      </a:cubicBezTo>
                      <a:lnTo>
                        <a:pt x="7522" y="0"/>
                      </a:lnTo>
                      <a:lnTo>
                        <a:pt x="6870" y="882"/>
                      </a:lnTo>
                      <a:cubicBezTo>
                        <a:pt x="6725" y="1078"/>
                        <a:pt x="6646" y="1425"/>
                        <a:pt x="6435" y="1471"/>
                      </a:cubicBezTo>
                      <a:cubicBezTo>
                        <a:pt x="6224" y="1517"/>
                        <a:pt x="5881" y="1264"/>
                        <a:pt x="5604" y="1160"/>
                      </a:cubicBezTo>
                      <a:cubicBezTo>
                        <a:pt x="5446" y="1165"/>
                        <a:pt x="5319" y="1173"/>
                        <a:pt x="5131" y="1176"/>
                      </a:cubicBezTo>
                      <a:cubicBezTo>
                        <a:pt x="4943" y="1179"/>
                        <a:pt x="4696" y="1176"/>
                        <a:pt x="4478" y="1176"/>
                      </a:cubicBezTo>
                      <a:lnTo>
                        <a:pt x="3609" y="882"/>
                      </a:lnTo>
                      <a:cubicBezTo>
                        <a:pt x="3536" y="1372"/>
                        <a:pt x="3464" y="1863"/>
                        <a:pt x="3391" y="2353"/>
                      </a:cubicBezTo>
                      <a:lnTo>
                        <a:pt x="2305" y="2941"/>
                      </a:lnTo>
                      <a:lnTo>
                        <a:pt x="1870" y="3529"/>
                      </a:lnTo>
                      <a:lnTo>
                        <a:pt x="1218" y="3235"/>
                      </a:lnTo>
                      <a:lnTo>
                        <a:pt x="574" y="2846"/>
                      </a:lnTo>
                      <a:cubicBezTo>
                        <a:pt x="501" y="3434"/>
                        <a:pt x="429" y="4118"/>
                        <a:pt x="356" y="4706"/>
                      </a:cubicBezTo>
                      <a:cubicBezTo>
                        <a:pt x="284" y="5098"/>
                        <a:pt x="420" y="5490"/>
                        <a:pt x="348" y="5882"/>
                      </a:cubicBezTo>
                      <a:cubicBezTo>
                        <a:pt x="278" y="6404"/>
                        <a:pt x="70" y="7212"/>
                        <a:pt x="0" y="7734"/>
                      </a:cubicBezTo>
                      <a:cubicBezTo>
                        <a:pt x="290" y="7930"/>
                        <a:pt x="510" y="8221"/>
                        <a:pt x="800" y="8417"/>
                      </a:cubicBezTo>
                      <a:cubicBezTo>
                        <a:pt x="365" y="10182"/>
                        <a:pt x="838" y="9339"/>
                        <a:pt x="783" y="9706"/>
                      </a:cubicBezTo>
                      <a:cubicBezTo>
                        <a:pt x="728" y="10073"/>
                        <a:pt x="375" y="10425"/>
                        <a:pt x="472" y="10621"/>
                      </a:cubicBezTo>
                      <a:cubicBezTo>
                        <a:pt x="569" y="10817"/>
                        <a:pt x="1142" y="10837"/>
                        <a:pt x="1365" y="10882"/>
                      </a:cubicBezTo>
                      <a:cubicBezTo>
                        <a:pt x="1588" y="10927"/>
                        <a:pt x="1663" y="10844"/>
                        <a:pt x="1808" y="10893"/>
                      </a:cubicBezTo>
                      <a:cubicBezTo>
                        <a:pt x="1953" y="10942"/>
                        <a:pt x="2528" y="11085"/>
                        <a:pt x="3024" y="10980"/>
                      </a:cubicBezTo>
                      <a:cubicBezTo>
                        <a:pt x="3520" y="10875"/>
                        <a:pt x="4444" y="10604"/>
                        <a:pt x="4782" y="10261"/>
                      </a:cubicBezTo>
                      <a:cubicBezTo>
                        <a:pt x="5120" y="9918"/>
                        <a:pt x="4865" y="9199"/>
                        <a:pt x="5051" y="8921"/>
                      </a:cubicBezTo>
                      <a:cubicBezTo>
                        <a:pt x="5237" y="8643"/>
                        <a:pt x="5530" y="8785"/>
                        <a:pt x="5896" y="8595"/>
                      </a:cubicBezTo>
                      <a:cubicBezTo>
                        <a:pt x="6262" y="8405"/>
                        <a:pt x="7014" y="8083"/>
                        <a:pt x="7247" y="7778"/>
                      </a:cubicBezTo>
                      <a:cubicBezTo>
                        <a:pt x="7481" y="7473"/>
                        <a:pt x="7240" y="6977"/>
                        <a:pt x="7297" y="6764"/>
                      </a:cubicBezTo>
                      <a:cubicBezTo>
                        <a:pt x="7354" y="6552"/>
                        <a:pt x="7475" y="6617"/>
                        <a:pt x="7587" y="6503"/>
                      </a:cubicBezTo>
                      <a:cubicBezTo>
                        <a:pt x="7699" y="6389"/>
                        <a:pt x="7797" y="6339"/>
                        <a:pt x="7969" y="6078"/>
                      </a:cubicBezTo>
                      <a:cubicBezTo>
                        <a:pt x="8141" y="5817"/>
                        <a:pt x="8490" y="5240"/>
                        <a:pt x="8619" y="4935"/>
                      </a:cubicBezTo>
                      <a:cubicBezTo>
                        <a:pt x="8748" y="4630"/>
                        <a:pt x="8651" y="4537"/>
                        <a:pt x="8743" y="4248"/>
                      </a:cubicBezTo>
                      <a:cubicBezTo>
                        <a:pt x="8835" y="3959"/>
                        <a:pt x="9159" y="3568"/>
                        <a:pt x="9173" y="3203"/>
                      </a:cubicBezTo>
                      <a:cubicBezTo>
                        <a:pt x="9187" y="2838"/>
                        <a:pt x="8630" y="2299"/>
                        <a:pt x="8826" y="2059"/>
                      </a:cubicBezTo>
                      <a:cubicBezTo>
                        <a:pt x="9022" y="1819"/>
                        <a:pt x="9841" y="1863"/>
                        <a:pt x="10348" y="1765"/>
                      </a:cubicBezTo>
                      <a:lnTo>
                        <a:pt x="9913" y="882"/>
                      </a:lnTo>
                      <a:lnTo>
                        <a:pt x="9574" y="32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150"/>
                <p:cNvSpPr/>
                <p:nvPr/>
              </p:nvSpPr>
              <p:spPr bwMode="auto">
                <a:xfrm>
                  <a:off x="6661146" y="3488739"/>
                  <a:ext cx="71606" cy="92857"/>
                </a:xfrm>
                <a:custGeom>
                  <a:avLst/>
                  <a:gdLst>
                    <a:gd name="T0" fmla="*/ 2147483647 w 90"/>
                    <a:gd name="T1" fmla="*/ 2147483647 h 78"/>
                    <a:gd name="T2" fmla="*/ 2147483647 w 90"/>
                    <a:gd name="T3" fmla="*/ 2147483647 h 78"/>
                    <a:gd name="T4" fmla="*/ 2147483647 w 90"/>
                    <a:gd name="T5" fmla="*/ 2147483647 h 78"/>
                    <a:gd name="T6" fmla="*/ 2147483647 w 90"/>
                    <a:gd name="T7" fmla="*/ 2147483647 h 78"/>
                    <a:gd name="T8" fmla="*/ 2147483647 w 90"/>
                    <a:gd name="T9" fmla="*/ 0 h 78"/>
                    <a:gd name="T10" fmla="*/ 2147483647 w 90"/>
                    <a:gd name="T11" fmla="*/ 0 h 78"/>
                    <a:gd name="T12" fmla="*/ 2147483647 w 90"/>
                    <a:gd name="T13" fmla="*/ 2147483647 h 78"/>
                    <a:gd name="T14" fmla="*/ 0 w 90"/>
                    <a:gd name="T15" fmla="*/ 2147483647 h 78"/>
                    <a:gd name="T16" fmla="*/ 2147483647 w 90"/>
                    <a:gd name="T17" fmla="*/ 2147483647 h 78"/>
                    <a:gd name="T18" fmla="*/ 2147483647 w 90"/>
                    <a:gd name="T19" fmla="*/ 2147483647 h 78"/>
                    <a:gd name="T20" fmla="*/ 2147483647 w 90"/>
                    <a:gd name="T21" fmla="*/ 2147483647 h 78"/>
                    <a:gd name="T22" fmla="*/ 2147483647 w 90"/>
                    <a:gd name="T23" fmla="*/ 2147483647 h 78"/>
                    <a:gd name="T24" fmla="*/ 2147483647 w 90"/>
                    <a:gd name="T25" fmla="*/ 2147483647 h 78"/>
                    <a:gd name="T26" fmla="*/ 2147483647 w 90"/>
                    <a:gd name="T27" fmla="*/ 2147483647 h 78"/>
                    <a:gd name="T28" fmla="*/ 2147483647 w 90"/>
                    <a:gd name="T29" fmla="*/ 2147483647 h 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90" h="78">
                      <a:moveTo>
                        <a:pt x="72" y="42"/>
                      </a:moveTo>
                      <a:lnTo>
                        <a:pt x="78" y="30"/>
                      </a:lnTo>
                      <a:lnTo>
                        <a:pt x="84" y="18"/>
                      </a:lnTo>
                      <a:lnTo>
                        <a:pt x="48" y="12"/>
                      </a:lnTo>
                      <a:lnTo>
                        <a:pt x="30" y="0"/>
                      </a:lnTo>
                      <a:lnTo>
                        <a:pt x="12" y="0"/>
                      </a:lnTo>
                      <a:lnTo>
                        <a:pt x="6" y="12"/>
                      </a:lnTo>
                      <a:lnTo>
                        <a:pt x="0" y="18"/>
                      </a:lnTo>
                      <a:lnTo>
                        <a:pt x="6" y="30"/>
                      </a:lnTo>
                      <a:lnTo>
                        <a:pt x="18" y="78"/>
                      </a:lnTo>
                      <a:lnTo>
                        <a:pt x="54" y="72"/>
                      </a:lnTo>
                      <a:lnTo>
                        <a:pt x="78" y="66"/>
                      </a:lnTo>
                      <a:lnTo>
                        <a:pt x="84" y="72"/>
                      </a:lnTo>
                      <a:lnTo>
                        <a:pt x="90" y="48"/>
                      </a:lnTo>
                      <a:lnTo>
                        <a:pt x="72" y="4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151"/>
                <p:cNvSpPr/>
                <p:nvPr/>
              </p:nvSpPr>
              <p:spPr bwMode="auto">
                <a:xfrm>
                  <a:off x="6506839" y="3365998"/>
                  <a:ext cx="136153" cy="81116"/>
                </a:xfrm>
                <a:custGeom>
                  <a:avLst/>
                  <a:gdLst>
                    <a:gd name="T0" fmla="*/ 2147483647 w 10000"/>
                    <a:gd name="T1" fmla="*/ 243402179 h 11631"/>
                    <a:gd name="T2" fmla="*/ 2147483647 w 10000"/>
                    <a:gd name="T3" fmla="*/ 201909865 h 11631"/>
                    <a:gd name="T4" fmla="*/ 1716206681 w 10000"/>
                    <a:gd name="T5" fmla="*/ 52554460 h 11631"/>
                    <a:gd name="T6" fmla="*/ 729640913 w 10000"/>
                    <a:gd name="T7" fmla="*/ 0 h 11631"/>
                    <a:gd name="T8" fmla="*/ 0 w 10000"/>
                    <a:gd name="T9" fmla="*/ 216853640 h 11631"/>
                    <a:gd name="T10" fmla="*/ 2147483647 w 10000"/>
                    <a:gd name="T11" fmla="*/ 419168950 h 11631"/>
                    <a:gd name="T12" fmla="*/ 2147483647 w 10000"/>
                    <a:gd name="T13" fmla="*/ 463190339 h 11631"/>
                    <a:gd name="T14" fmla="*/ 2147483647 w 10000"/>
                    <a:gd name="T15" fmla="*/ 525135769 h 11631"/>
                    <a:gd name="T16" fmla="*/ 2147483647 w 10000"/>
                    <a:gd name="T17" fmla="*/ 393253317 h 11631"/>
                    <a:gd name="T18" fmla="*/ 2147483647 w 10000"/>
                    <a:gd name="T19" fmla="*/ 366976575 h 11631"/>
                    <a:gd name="T20" fmla="*/ 2147483647 w 10000"/>
                    <a:gd name="T21" fmla="*/ 305167054 h 11631"/>
                    <a:gd name="T22" fmla="*/ 2147483647 w 10000"/>
                    <a:gd name="T23" fmla="*/ 298981436 h 11631"/>
                    <a:gd name="T24" fmla="*/ 2147483647 w 10000"/>
                    <a:gd name="T25" fmla="*/ 243402179 h 1163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000" h="11631">
                      <a:moveTo>
                        <a:pt x="7686" y="5391"/>
                      </a:moveTo>
                      <a:lnTo>
                        <a:pt x="5498" y="4472"/>
                      </a:lnTo>
                      <a:lnTo>
                        <a:pt x="2084" y="1164"/>
                      </a:lnTo>
                      <a:lnTo>
                        <a:pt x="886" y="0"/>
                      </a:lnTo>
                      <a:lnTo>
                        <a:pt x="0" y="4803"/>
                      </a:lnTo>
                      <a:lnTo>
                        <a:pt x="3459" y="9284"/>
                      </a:lnTo>
                      <a:lnTo>
                        <a:pt x="5903" y="10259"/>
                      </a:lnTo>
                      <a:lnTo>
                        <a:pt x="8016" y="11631"/>
                      </a:lnTo>
                      <a:lnTo>
                        <a:pt x="8676" y="8710"/>
                      </a:lnTo>
                      <a:lnTo>
                        <a:pt x="10000" y="8128"/>
                      </a:lnTo>
                      <a:lnTo>
                        <a:pt x="8915" y="6759"/>
                      </a:lnTo>
                      <a:lnTo>
                        <a:pt x="8310" y="6622"/>
                      </a:lnTo>
                      <a:cubicBezTo>
                        <a:pt x="8207" y="6039"/>
                        <a:pt x="7790" y="5973"/>
                        <a:pt x="7686" y="539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Freeform 152"/>
                <p:cNvSpPr/>
                <p:nvPr/>
              </p:nvSpPr>
              <p:spPr bwMode="auto">
                <a:xfrm>
                  <a:off x="6727709" y="3457788"/>
                  <a:ext cx="171452" cy="328734"/>
                </a:xfrm>
                <a:custGeom>
                  <a:avLst/>
                  <a:gdLst>
                    <a:gd name="T0" fmla="*/ 61661990 w 12864"/>
                    <a:gd name="T1" fmla="*/ 0 h 10000"/>
                    <a:gd name="T2" fmla="*/ 48236946 w 12864"/>
                    <a:gd name="T3" fmla="*/ 73483611 h 10000"/>
                    <a:gd name="T4" fmla="*/ 41690569 w 12864"/>
                    <a:gd name="T5" fmla="*/ 93173579 h 10000"/>
                    <a:gd name="T6" fmla="*/ 39619366 w 12864"/>
                    <a:gd name="T7" fmla="*/ 70552551 h 10000"/>
                    <a:gd name="T8" fmla="*/ 17105342 w 12864"/>
                    <a:gd name="T9" fmla="*/ 177087862 h 10000"/>
                    <a:gd name="T10" fmla="*/ 3337878 w 12864"/>
                    <a:gd name="T11" fmla="*/ 316435825 h 10000"/>
                    <a:gd name="T12" fmla="*/ 0 w 12864"/>
                    <a:gd name="T13" fmla="*/ 413360432 h 10000"/>
                    <a:gd name="T14" fmla="*/ 22800976 w 12864"/>
                    <a:gd name="T15" fmla="*/ 632988803 h 10000"/>
                    <a:gd name="T16" fmla="*/ 17678386 w 12864"/>
                    <a:gd name="T17" fmla="*/ 751946328 h 10000"/>
                    <a:gd name="T18" fmla="*/ 43928156 w 12864"/>
                    <a:gd name="T19" fmla="*/ 774916368 h 10000"/>
                    <a:gd name="T20" fmla="*/ 58990009 w 12864"/>
                    <a:gd name="T21" fmla="*/ 770933430 h 10000"/>
                    <a:gd name="T22" fmla="*/ 50603933 w 12864"/>
                    <a:gd name="T23" fmla="*/ 678697022 h 10000"/>
                    <a:gd name="T24" fmla="*/ 56142434 w 12864"/>
                    <a:gd name="T25" fmla="*/ 703778055 h 10000"/>
                    <a:gd name="T26" fmla="*/ 61791830 w 12864"/>
                    <a:gd name="T27" fmla="*/ 838323062 h 10000"/>
                    <a:gd name="T28" fmla="*/ 68310032 w 12864"/>
                    <a:gd name="T29" fmla="*/ 939347759 h 10000"/>
                    <a:gd name="T30" fmla="*/ 69863240 w 12864"/>
                    <a:gd name="T31" fmla="*/ 1171986453 h 10000"/>
                    <a:gd name="T32" fmla="*/ 83279473 w 12864"/>
                    <a:gd name="T33" fmla="*/ 1041192475 h 10000"/>
                    <a:gd name="T34" fmla="*/ 77463712 w 12864"/>
                    <a:gd name="T35" fmla="*/ 812773420 h 10000"/>
                    <a:gd name="T36" fmla="*/ 67986556 w 12864"/>
                    <a:gd name="T37" fmla="*/ 747843842 h 10000"/>
                    <a:gd name="T38" fmla="*/ 72720508 w 12864"/>
                    <a:gd name="T39" fmla="*/ 695924540 h 10000"/>
                    <a:gd name="T40" fmla="*/ 71925212 w 12864"/>
                    <a:gd name="T41" fmla="*/ 652795923 h 10000"/>
                    <a:gd name="T42" fmla="*/ 59295024 w 12864"/>
                    <a:gd name="T43" fmla="*/ 561967642 h 10000"/>
                    <a:gd name="T44" fmla="*/ 65610338 w 12864"/>
                    <a:gd name="T45" fmla="*/ 492820822 h 10000"/>
                    <a:gd name="T46" fmla="*/ 73191887 w 12864"/>
                    <a:gd name="T47" fmla="*/ 491766548 h 10000"/>
                    <a:gd name="T48" fmla="*/ 89548570 w 12864"/>
                    <a:gd name="T49" fmla="*/ 447815517 h 10000"/>
                    <a:gd name="T50" fmla="*/ 95484498 w 12864"/>
                    <a:gd name="T51" fmla="*/ 410195117 h 10000"/>
                    <a:gd name="T52" fmla="*/ 102770284 w 12864"/>
                    <a:gd name="T53" fmla="*/ 351830476 h 10000"/>
                    <a:gd name="T54" fmla="*/ 118941700 w 12864"/>
                    <a:gd name="T55" fmla="*/ 341165449 h 10000"/>
                    <a:gd name="T56" fmla="*/ 113393948 w 12864"/>
                    <a:gd name="T57" fmla="*/ 240492209 h 10000"/>
                    <a:gd name="T58" fmla="*/ 102187569 w 12864"/>
                    <a:gd name="T59" fmla="*/ 202403199 h 10000"/>
                    <a:gd name="T60" fmla="*/ 87921012 w 12864"/>
                    <a:gd name="T61" fmla="*/ 190447247 h 10000"/>
                    <a:gd name="T62" fmla="*/ 71915960 w 12864"/>
                    <a:gd name="T63" fmla="*/ 200526512 h 10000"/>
                    <a:gd name="T64" fmla="*/ 68698230 w 12864"/>
                    <a:gd name="T65" fmla="*/ 206620442 h 10000"/>
                    <a:gd name="T66" fmla="*/ 65610338 w 12864"/>
                    <a:gd name="T67" fmla="*/ 181658958 h 10000"/>
                    <a:gd name="T68" fmla="*/ 72720508 w 12864"/>
                    <a:gd name="T69" fmla="*/ 146967173 h 10000"/>
                    <a:gd name="T70" fmla="*/ 72720508 w 12864"/>
                    <a:gd name="T71" fmla="*/ 56256044 h 10000"/>
                    <a:gd name="T72" fmla="*/ 61661990 w 12864"/>
                    <a:gd name="T73" fmla="*/ 0 h 1000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864" h="10000">
                      <a:moveTo>
                        <a:pt x="6669" y="0"/>
                      </a:moveTo>
                      <a:lnTo>
                        <a:pt x="5217" y="627"/>
                      </a:lnTo>
                      <a:lnTo>
                        <a:pt x="4509" y="795"/>
                      </a:lnTo>
                      <a:lnTo>
                        <a:pt x="4285" y="602"/>
                      </a:lnTo>
                      <a:lnTo>
                        <a:pt x="1850" y="1511"/>
                      </a:lnTo>
                      <a:lnTo>
                        <a:pt x="361" y="2700"/>
                      </a:lnTo>
                      <a:lnTo>
                        <a:pt x="0" y="3527"/>
                      </a:lnTo>
                      <a:lnTo>
                        <a:pt x="2466" y="5401"/>
                      </a:lnTo>
                      <a:lnTo>
                        <a:pt x="1912" y="6416"/>
                      </a:lnTo>
                      <a:cubicBezTo>
                        <a:pt x="2658" y="6304"/>
                        <a:pt x="4006" y="6725"/>
                        <a:pt x="4751" y="6612"/>
                      </a:cubicBezTo>
                      <a:lnTo>
                        <a:pt x="6380" y="6578"/>
                      </a:lnTo>
                      <a:lnTo>
                        <a:pt x="5473" y="5791"/>
                      </a:lnTo>
                      <a:lnTo>
                        <a:pt x="6072" y="6005"/>
                      </a:lnTo>
                      <a:lnTo>
                        <a:pt x="6683" y="7153"/>
                      </a:lnTo>
                      <a:lnTo>
                        <a:pt x="7388" y="8015"/>
                      </a:lnTo>
                      <a:cubicBezTo>
                        <a:pt x="7359" y="8285"/>
                        <a:pt x="7584" y="9729"/>
                        <a:pt x="7556" y="10000"/>
                      </a:cubicBezTo>
                      <a:lnTo>
                        <a:pt x="9007" y="8884"/>
                      </a:lnTo>
                      <a:lnTo>
                        <a:pt x="8378" y="6935"/>
                      </a:lnTo>
                      <a:lnTo>
                        <a:pt x="7353" y="6381"/>
                      </a:lnTo>
                      <a:lnTo>
                        <a:pt x="7865" y="5938"/>
                      </a:lnTo>
                      <a:cubicBezTo>
                        <a:pt x="7836" y="5815"/>
                        <a:pt x="7808" y="5693"/>
                        <a:pt x="7779" y="5570"/>
                      </a:cubicBezTo>
                      <a:lnTo>
                        <a:pt x="6413" y="4795"/>
                      </a:lnTo>
                      <a:lnTo>
                        <a:pt x="7096" y="4205"/>
                      </a:lnTo>
                      <a:lnTo>
                        <a:pt x="7916" y="4196"/>
                      </a:lnTo>
                      <a:lnTo>
                        <a:pt x="9685" y="3821"/>
                      </a:lnTo>
                      <a:cubicBezTo>
                        <a:pt x="9793" y="3687"/>
                        <a:pt x="10219" y="3634"/>
                        <a:pt x="10327" y="3500"/>
                      </a:cubicBezTo>
                      <a:lnTo>
                        <a:pt x="11115" y="3002"/>
                      </a:lnTo>
                      <a:cubicBezTo>
                        <a:pt x="11093" y="2923"/>
                        <a:pt x="12886" y="2990"/>
                        <a:pt x="12864" y="2911"/>
                      </a:cubicBezTo>
                      <a:lnTo>
                        <a:pt x="12264" y="2052"/>
                      </a:lnTo>
                      <a:cubicBezTo>
                        <a:pt x="12238" y="1992"/>
                        <a:pt x="11078" y="1787"/>
                        <a:pt x="11052" y="1727"/>
                      </a:cubicBezTo>
                      <a:cubicBezTo>
                        <a:pt x="11067" y="1385"/>
                        <a:pt x="9494" y="1967"/>
                        <a:pt x="9509" y="1625"/>
                      </a:cubicBezTo>
                      <a:lnTo>
                        <a:pt x="7778" y="1711"/>
                      </a:lnTo>
                      <a:lnTo>
                        <a:pt x="7430" y="1763"/>
                      </a:lnTo>
                      <a:lnTo>
                        <a:pt x="7096" y="1550"/>
                      </a:lnTo>
                      <a:lnTo>
                        <a:pt x="7865" y="1254"/>
                      </a:lnTo>
                      <a:lnTo>
                        <a:pt x="7865" y="480"/>
                      </a:lnTo>
                      <a:lnTo>
                        <a:pt x="666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153"/>
                <p:cNvSpPr/>
                <p:nvPr/>
              </p:nvSpPr>
              <p:spPr bwMode="auto">
                <a:xfrm>
                  <a:off x="6656103" y="3412960"/>
                  <a:ext cx="56478" cy="33086"/>
                </a:xfrm>
                <a:custGeom>
                  <a:avLst/>
                  <a:gdLst>
                    <a:gd name="T0" fmla="*/ 0 w 348468"/>
                    <a:gd name="T1" fmla="*/ 2314 h 191264"/>
                    <a:gd name="T2" fmla="*/ 1695 w 348468"/>
                    <a:gd name="T3" fmla="*/ 3248 h 191264"/>
                    <a:gd name="T4" fmla="*/ 2694 w 348468"/>
                    <a:gd name="T5" fmla="*/ 2759 h 191264"/>
                    <a:gd name="T6" fmla="*/ 3607 w 348468"/>
                    <a:gd name="T7" fmla="*/ 3204 h 191264"/>
                    <a:gd name="T8" fmla="*/ 5389 w 348468"/>
                    <a:gd name="T9" fmla="*/ 2848 h 191264"/>
                    <a:gd name="T10" fmla="*/ 5780 w 348468"/>
                    <a:gd name="T11" fmla="*/ 1780 h 191264"/>
                    <a:gd name="T12" fmla="*/ 4215 w 348468"/>
                    <a:gd name="T13" fmla="*/ 89 h 191264"/>
                    <a:gd name="T14" fmla="*/ 2781 w 348468"/>
                    <a:gd name="T15" fmla="*/ 356 h 191264"/>
                    <a:gd name="T16" fmla="*/ 1912 w 348468"/>
                    <a:gd name="T17" fmla="*/ 0 h 191264"/>
                    <a:gd name="T18" fmla="*/ 478 w 348468"/>
                    <a:gd name="T19" fmla="*/ 1246 h 191264"/>
                    <a:gd name="T20" fmla="*/ 0 w 348468"/>
                    <a:gd name="T21" fmla="*/ 2314 h 19126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48468" h="191264">
                      <a:moveTo>
                        <a:pt x="0" y="136243"/>
                      </a:moveTo>
                      <a:lnTo>
                        <a:pt x="102182" y="191264"/>
                      </a:lnTo>
                      <a:lnTo>
                        <a:pt x="162443" y="162443"/>
                      </a:lnTo>
                      <a:lnTo>
                        <a:pt x="217465" y="188644"/>
                      </a:lnTo>
                      <a:lnTo>
                        <a:pt x="324887" y="167683"/>
                      </a:lnTo>
                      <a:lnTo>
                        <a:pt x="348468" y="104802"/>
                      </a:lnTo>
                      <a:lnTo>
                        <a:pt x="254145" y="5240"/>
                      </a:lnTo>
                      <a:lnTo>
                        <a:pt x="167684" y="20960"/>
                      </a:lnTo>
                      <a:lnTo>
                        <a:pt x="115282" y="0"/>
                      </a:lnTo>
                      <a:lnTo>
                        <a:pt x="28821" y="73361"/>
                      </a:lnTo>
                      <a:lnTo>
                        <a:pt x="0" y="13624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154"/>
                <p:cNvSpPr/>
                <p:nvPr/>
              </p:nvSpPr>
              <p:spPr bwMode="auto">
                <a:xfrm>
                  <a:off x="6871930" y="3845224"/>
                  <a:ext cx="81691" cy="99261"/>
                </a:xfrm>
                <a:custGeom>
                  <a:avLst/>
                  <a:gdLst>
                    <a:gd name="T0" fmla="*/ 0 w 675"/>
                    <a:gd name="T1" fmla="*/ 2147483647 h 773"/>
                    <a:gd name="T2" fmla="*/ 2147483647 w 675"/>
                    <a:gd name="T3" fmla="*/ 2147483647 h 773"/>
                    <a:gd name="T4" fmla="*/ 2147483647 w 675"/>
                    <a:gd name="T5" fmla="*/ 2147483647 h 773"/>
                    <a:gd name="T6" fmla="*/ 2147483647 w 675"/>
                    <a:gd name="T7" fmla="*/ 2147483647 h 773"/>
                    <a:gd name="T8" fmla="*/ 2147483647 w 675"/>
                    <a:gd name="T9" fmla="*/ 2147483647 h 773"/>
                    <a:gd name="T10" fmla="*/ 2147483647 w 675"/>
                    <a:gd name="T11" fmla="*/ 2147483647 h 773"/>
                    <a:gd name="T12" fmla="*/ 2147483647 w 675"/>
                    <a:gd name="T13" fmla="*/ 2147483647 h 773"/>
                    <a:gd name="T14" fmla="*/ 2147483647 w 675"/>
                    <a:gd name="T15" fmla="*/ 2147483647 h 773"/>
                    <a:gd name="T16" fmla="*/ 2147483647 w 675"/>
                    <a:gd name="T17" fmla="*/ 2147483647 h 773"/>
                    <a:gd name="T18" fmla="*/ 2147483647 w 675"/>
                    <a:gd name="T19" fmla="*/ 2147483647 h 773"/>
                    <a:gd name="T20" fmla="*/ 2147483647 w 675"/>
                    <a:gd name="T21" fmla="*/ 2147483647 h 773"/>
                    <a:gd name="T22" fmla="*/ 2147483647 w 675"/>
                    <a:gd name="T23" fmla="*/ 2147483647 h 773"/>
                    <a:gd name="T24" fmla="*/ 2147483647 w 675"/>
                    <a:gd name="T25" fmla="*/ 2147483647 h 773"/>
                    <a:gd name="T26" fmla="*/ 2147483647 w 675"/>
                    <a:gd name="T27" fmla="*/ 0 h 773"/>
                    <a:gd name="T28" fmla="*/ 0 w 675"/>
                    <a:gd name="T29" fmla="*/ 2147483647 h 77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75" h="773">
                      <a:moveTo>
                        <a:pt x="0" y="41"/>
                      </a:moveTo>
                      <a:lnTo>
                        <a:pt x="75" y="339"/>
                      </a:lnTo>
                      <a:lnTo>
                        <a:pt x="273" y="579"/>
                      </a:lnTo>
                      <a:lnTo>
                        <a:pt x="605" y="769"/>
                      </a:lnTo>
                      <a:lnTo>
                        <a:pt x="675" y="773"/>
                      </a:lnTo>
                      <a:lnTo>
                        <a:pt x="563" y="583"/>
                      </a:lnTo>
                      <a:lnTo>
                        <a:pt x="493" y="521"/>
                      </a:lnTo>
                      <a:lnTo>
                        <a:pt x="493" y="269"/>
                      </a:lnTo>
                      <a:lnTo>
                        <a:pt x="323" y="78"/>
                      </a:lnTo>
                      <a:lnTo>
                        <a:pt x="286" y="58"/>
                      </a:lnTo>
                      <a:lnTo>
                        <a:pt x="253" y="111"/>
                      </a:lnTo>
                      <a:lnTo>
                        <a:pt x="141" y="128"/>
                      </a:lnTo>
                      <a:lnTo>
                        <a:pt x="145" y="70"/>
                      </a:lnTo>
                      <a:lnTo>
                        <a:pt x="17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155"/>
                <p:cNvSpPr/>
                <p:nvPr/>
              </p:nvSpPr>
              <p:spPr bwMode="auto">
                <a:xfrm>
                  <a:off x="6894118" y="3537836"/>
                  <a:ext cx="127076" cy="263628"/>
                </a:xfrm>
                <a:custGeom>
                  <a:avLst/>
                  <a:gdLst>
                    <a:gd name="T0" fmla="*/ 2147483647 w 138"/>
                    <a:gd name="T1" fmla="*/ 0 h 271"/>
                    <a:gd name="T2" fmla="*/ 2147483647 w 138"/>
                    <a:gd name="T3" fmla="*/ 0 h 271"/>
                    <a:gd name="T4" fmla="*/ 0 w 138"/>
                    <a:gd name="T5" fmla="*/ 2147483647 h 271"/>
                    <a:gd name="T6" fmla="*/ 2147483647 w 138"/>
                    <a:gd name="T7" fmla="*/ 2147483647 h 271"/>
                    <a:gd name="T8" fmla="*/ 2147483647 w 138"/>
                    <a:gd name="T9" fmla="*/ 2147483647 h 271"/>
                    <a:gd name="T10" fmla="*/ 2147483647 w 138"/>
                    <a:gd name="T11" fmla="*/ 2147483647 h 271"/>
                    <a:gd name="T12" fmla="*/ 2147483647 w 138"/>
                    <a:gd name="T13" fmla="*/ 2147483647 h 271"/>
                    <a:gd name="T14" fmla="*/ 2147483647 w 138"/>
                    <a:gd name="T15" fmla="*/ 2147483647 h 271"/>
                    <a:gd name="T16" fmla="*/ 2147483647 w 138"/>
                    <a:gd name="T17" fmla="*/ 2147483647 h 271"/>
                    <a:gd name="T18" fmla="*/ 2147483647 w 138"/>
                    <a:gd name="T19" fmla="*/ 2147483647 h 271"/>
                    <a:gd name="T20" fmla="*/ 2147483647 w 138"/>
                    <a:gd name="T21" fmla="*/ 2147483647 h 271"/>
                    <a:gd name="T22" fmla="*/ 2147483647 w 138"/>
                    <a:gd name="T23" fmla="*/ 2147483647 h 271"/>
                    <a:gd name="T24" fmla="*/ 2147483647 w 138"/>
                    <a:gd name="T25" fmla="*/ 2147483647 h 271"/>
                    <a:gd name="T26" fmla="*/ 2147483647 w 138"/>
                    <a:gd name="T27" fmla="*/ 2147483647 h 271"/>
                    <a:gd name="T28" fmla="*/ 2147483647 w 138"/>
                    <a:gd name="T29" fmla="*/ 2147483647 h 271"/>
                    <a:gd name="T30" fmla="*/ 2147483647 w 138"/>
                    <a:gd name="T31" fmla="*/ 2147483647 h 271"/>
                    <a:gd name="T32" fmla="*/ 2147483647 w 138"/>
                    <a:gd name="T33" fmla="*/ 2147483647 h 271"/>
                    <a:gd name="T34" fmla="*/ 2147483647 w 138"/>
                    <a:gd name="T35" fmla="*/ 2147483647 h 271"/>
                    <a:gd name="T36" fmla="*/ 2147483647 w 138"/>
                    <a:gd name="T37" fmla="*/ 2147483647 h 271"/>
                    <a:gd name="T38" fmla="*/ 2147483647 w 138"/>
                    <a:gd name="T39" fmla="*/ 2147483647 h 271"/>
                    <a:gd name="T40" fmla="*/ 2147483647 w 138"/>
                    <a:gd name="T41" fmla="*/ 2147483647 h 271"/>
                    <a:gd name="T42" fmla="*/ 2147483647 w 138"/>
                    <a:gd name="T43" fmla="*/ 2147483647 h 271"/>
                    <a:gd name="T44" fmla="*/ 2147483647 w 138"/>
                    <a:gd name="T45" fmla="*/ 2147483647 h 271"/>
                    <a:gd name="T46" fmla="*/ 2147483647 w 138"/>
                    <a:gd name="T47" fmla="*/ 2147483647 h 271"/>
                    <a:gd name="T48" fmla="*/ 2147483647 w 138"/>
                    <a:gd name="T49" fmla="*/ 2147483647 h 271"/>
                    <a:gd name="T50" fmla="*/ 2147483647 w 138"/>
                    <a:gd name="T51" fmla="*/ 2147483647 h 271"/>
                    <a:gd name="T52" fmla="*/ 2147483647 w 138"/>
                    <a:gd name="T53" fmla="*/ 2147483647 h 271"/>
                    <a:gd name="T54" fmla="*/ 2147483647 w 138"/>
                    <a:gd name="T55" fmla="*/ 2147483647 h 271"/>
                    <a:gd name="T56" fmla="*/ 2147483647 w 138"/>
                    <a:gd name="T57" fmla="*/ 0 h 27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38" h="271">
                      <a:moveTo>
                        <a:pt x="66" y="0"/>
                      </a:moveTo>
                      <a:lnTo>
                        <a:pt x="6" y="0"/>
                      </a:lnTo>
                      <a:lnTo>
                        <a:pt x="0" y="24"/>
                      </a:lnTo>
                      <a:lnTo>
                        <a:pt x="6" y="24"/>
                      </a:lnTo>
                      <a:lnTo>
                        <a:pt x="18" y="42"/>
                      </a:lnTo>
                      <a:lnTo>
                        <a:pt x="36" y="48"/>
                      </a:lnTo>
                      <a:lnTo>
                        <a:pt x="42" y="60"/>
                      </a:lnTo>
                      <a:lnTo>
                        <a:pt x="36" y="72"/>
                      </a:lnTo>
                      <a:lnTo>
                        <a:pt x="54" y="96"/>
                      </a:lnTo>
                      <a:lnTo>
                        <a:pt x="78" y="126"/>
                      </a:lnTo>
                      <a:lnTo>
                        <a:pt x="96" y="144"/>
                      </a:lnTo>
                      <a:lnTo>
                        <a:pt x="96" y="175"/>
                      </a:lnTo>
                      <a:lnTo>
                        <a:pt x="96" y="211"/>
                      </a:lnTo>
                      <a:lnTo>
                        <a:pt x="78" y="223"/>
                      </a:lnTo>
                      <a:lnTo>
                        <a:pt x="60" y="229"/>
                      </a:lnTo>
                      <a:lnTo>
                        <a:pt x="54" y="241"/>
                      </a:lnTo>
                      <a:lnTo>
                        <a:pt x="42" y="247"/>
                      </a:lnTo>
                      <a:lnTo>
                        <a:pt x="48" y="253"/>
                      </a:lnTo>
                      <a:lnTo>
                        <a:pt x="66" y="271"/>
                      </a:lnTo>
                      <a:lnTo>
                        <a:pt x="108" y="241"/>
                      </a:lnTo>
                      <a:lnTo>
                        <a:pt x="138" y="211"/>
                      </a:lnTo>
                      <a:lnTo>
                        <a:pt x="114" y="132"/>
                      </a:lnTo>
                      <a:lnTo>
                        <a:pt x="102" y="114"/>
                      </a:lnTo>
                      <a:lnTo>
                        <a:pt x="78" y="84"/>
                      </a:lnTo>
                      <a:lnTo>
                        <a:pt x="66" y="60"/>
                      </a:lnTo>
                      <a:lnTo>
                        <a:pt x="78" y="48"/>
                      </a:lnTo>
                      <a:lnTo>
                        <a:pt x="96" y="36"/>
                      </a:lnTo>
                      <a:lnTo>
                        <a:pt x="90" y="18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156"/>
                <p:cNvSpPr/>
                <p:nvPr/>
              </p:nvSpPr>
              <p:spPr bwMode="auto">
                <a:xfrm>
                  <a:off x="6812427" y="3581596"/>
                  <a:ext cx="141195" cy="268964"/>
                </a:xfrm>
                <a:custGeom>
                  <a:avLst/>
                  <a:gdLst>
                    <a:gd name="T0" fmla="*/ 2147483647 w 107"/>
                    <a:gd name="T1" fmla="*/ 2147483647 h 190"/>
                    <a:gd name="T2" fmla="*/ 0 w 107"/>
                    <a:gd name="T3" fmla="*/ 2147483647 h 190"/>
                    <a:gd name="T4" fmla="*/ 2147483647 w 107"/>
                    <a:gd name="T5" fmla="*/ 2147483647 h 190"/>
                    <a:gd name="T6" fmla="*/ 2147483647 w 107"/>
                    <a:gd name="T7" fmla="*/ 2147483647 h 190"/>
                    <a:gd name="T8" fmla="*/ 2147483647 w 107"/>
                    <a:gd name="T9" fmla="*/ 2147483647 h 190"/>
                    <a:gd name="T10" fmla="*/ 2147483647 w 107"/>
                    <a:gd name="T11" fmla="*/ 2147483647 h 190"/>
                    <a:gd name="T12" fmla="*/ 2147483647 w 107"/>
                    <a:gd name="T13" fmla="*/ 2147483647 h 190"/>
                    <a:gd name="T14" fmla="*/ 2147483647 w 107"/>
                    <a:gd name="T15" fmla="*/ 2147483647 h 190"/>
                    <a:gd name="T16" fmla="*/ 2147483647 w 107"/>
                    <a:gd name="T17" fmla="*/ 2147483647 h 190"/>
                    <a:gd name="T18" fmla="*/ 2147483647 w 107"/>
                    <a:gd name="T19" fmla="*/ 2147483647 h 190"/>
                    <a:gd name="T20" fmla="*/ 2147483647 w 107"/>
                    <a:gd name="T21" fmla="*/ 2147483647 h 190"/>
                    <a:gd name="T22" fmla="*/ 2147483647 w 107"/>
                    <a:gd name="T23" fmla="*/ 2147483647 h 190"/>
                    <a:gd name="T24" fmla="*/ 2147483647 w 107"/>
                    <a:gd name="T25" fmla="*/ 2147483647 h 190"/>
                    <a:gd name="T26" fmla="*/ 2147483647 w 107"/>
                    <a:gd name="T27" fmla="*/ 2147483647 h 190"/>
                    <a:gd name="T28" fmla="*/ 2147483647 w 107"/>
                    <a:gd name="T29" fmla="*/ 2147483647 h 190"/>
                    <a:gd name="T30" fmla="*/ 2147483647 w 107"/>
                    <a:gd name="T31" fmla="*/ 2147483647 h 190"/>
                    <a:gd name="T32" fmla="*/ 2147483647 w 107"/>
                    <a:gd name="T33" fmla="*/ 2147483647 h 190"/>
                    <a:gd name="T34" fmla="*/ 2147483647 w 107"/>
                    <a:gd name="T35" fmla="*/ 2147483647 h 190"/>
                    <a:gd name="T36" fmla="*/ 2147483647 w 107"/>
                    <a:gd name="T37" fmla="*/ 2147483647 h 190"/>
                    <a:gd name="T38" fmla="*/ 2147483647 w 107"/>
                    <a:gd name="T39" fmla="*/ 2147483647 h 190"/>
                    <a:gd name="T40" fmla="*/ 2147483647 w 107"/>
                    <a:gd name="T41" fmla="*/ 2147483647 h 190"/>
                    <a:gd name="T42" fmla="*/ 2147483647 w 107"/>
                    <a:gd name="T43" fmla="*/ 2147483647 h 190"/>
                    <a:gd name="T44" fmla="*/ 2147483647 w 107"/>
                    <a:gd name="T45" fmla="*/ 2147483647 h 190"/>
                    <a:gd name="T46" fmla="*/ 2147483647 w 107"/>
                    <a:gd name="T47" fmla="*/ 2147483647 h 190"/>
                    <a:gd name="T48" fmla="*/ 2147483647 w 107"/>
                    <a:gd name="T49" fmla="*/ 2147483647 h 190"/>
                    <a:gd name="T50" fmla="*/ 2147483647 w 107"/>
                    <a:gd name="T51" fmla="*/ 2147483647 h 190"/>
                    <a:gd name="T52" fmla="*/ 2147483647 w 107"/>
                    <a:gd name="T53" fmla="*/ 2147483647 h 190"/>
                    <a:gd name="T54" fmla="*/ 2147483647 w 107"/>
                    <a:gd name="T55" fmla="*/ 2147483647 h 190"/>
                    <a:gd name="T56" fmla="*/ 2147483647 w 107"/>
                    <a:gd name="T57" fmla="*/ 2147483647 h 190"/>
                    <a:gd name="T58" fmla="*/ 2147483647 w 107"/>
                    <a:gd name="T59" fmla="*/ 0 h 190"/>
                    <a:gd name="T60" fmla="*/ 2147483647 w 107"/>
                    <a:gd name="T61" fmla="*/ 2147483647 h 19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07" h="190">
                      <a:moveTo>
                        <a:pt x="7" y="9"/>
                      </a:moveTo>
                      <a:lnTo>
                        <a:pt x="0" y="23"/>
                      </a:lnTo>
                      <a:lnTo>
                        <a:pt x="15" y="47"/>
                      </a:lnTo>
                      <a:lnTo>
                        <a:pt x="15" y="60"/>
                      </a:lnTo>
                      <a:lnTo>
                        <a:pt x="22" y="78"/>
                      </a:lnTo>
                      <a:lnTo>
                        <a:pt x="19" y="93"/>
                      </a:lnTo>
                      <a:lnTo>
                        <a:pt x="23" y="110"/>
                      </a:lnTo>
                      <a:lnTo>
                        <a:pt x="26" y="118"/>
                      </a:lnTo>
                      <a:lnTo>
                        <a:pt x="19" y="126"/>
                      </a:lnTo>
                      <a:lnTo>
                        <a:pt x="13" y="159"/>
                      </a:lnTo>
                      <a:lnTo>
                        <a:pt x="33" y="182"/>
                      </a:lnTo>
                      <a:lnTo>
                        <a:pt x="34" y="178"/>
                      </a:lnTo>
                      <a:lnTo>
                        <a:pt x="46" y="185"/>
                      </a:lnTo>
                      <a:lnTo>
                        <a:pt x="46" y="190"/>
                      </a:lnTo>
                      <a:lnTo>
                        <a:pt x="56" y="188"/>
                      </a:lnTo>
                      <a:lnTo>
                        <a:pt x="59" y="184"/>
                      </a:lnTo>
                      <a:lnTo>
                        <a:pt x="43" y="174"/>
                      </a:lnTo>
                      <a:lnTo>
                        <a:pt x="27" y="149"/>
                      </a:lnTo>
                      <a:lnTo>
                        <a:pt x="19" y="138"/>
                      </a:lnTo>
                      <a:lnTo>
                        <a:pt x="32" y="113"/>
                      </a:lnTo>
                      <a:lnTo>
                        <a:pt x="57" y="108"/>
                      </a:lnTo>
                      <a:lnTo>
                        <a:pt x="70" y="119"/>
                      </a:lnTo>
                      <a:lnTo>
                        <a:pt x="63" y="97"/>
                      </a:lnTo>
                      <a:lnTo>
                        <a:pt x="72" y="87"/>
                      </a:lnTo>
                      <a:lnTo>
                        <a:pt x="101" y="87"/>
                      </a:lnTo>
                      <a:lnTo>
                        <a:pt x="107" y="73"/>
                      </a:lnTo>
                      <a:lnTo>
                        <a:pt x="95" y="50"/>
                      </a:lnTo>
                      <a:lnTo>
                        <a:pt x="85" y="37"/>
                      </a:lnTo>
                      <a:lnTo>
                        <a:pt x="48" y="27"/>
                      </a:lnTo>
                      <a:lnTo>
                        <a:pt x="36" y="0"/>
                      </a:lnTo>
                      <a:lnTo>
                        <a:pt x="7" y="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157"/>
                <p:cNvSpPr/>
                <p:nvPr/>
              </p:nvSpPr>
              <p:spPr bwMode="auto">
                <a:xfrm>
                  <a:off x="6854785" y="3554913"/>
                  <a:ext cx="134136" cy="154761"/>
                </a:xfrm>
                <a:custGeom>
                  <a:avLst/>
                  <a:gdLst>
                    <a:gd name="T0" fmla="*/ 1557099446 w 10000"/>
                    <a:gd name="T1" fmla="*/ 2147483647 h 10000"/>
                    <a:gd name="T2" fmla="*/ 1795553424 w 10000"/>
                    <a:gd name="T3" fmla="*/ 2147483647 h 10000"/>
                    <a:gd name="T4" fmla="*/ 1795553424 w 10000"/>
                    <a:gd name="T5" fmla="*/ 2019481425 h 10000"/>
                    <a:gd name="T6" fmla="*/ 1561415592 w 10000"/>
                    <a:gd name="T7" fmla="*/ 1716105542 h 10000"/>
                    <a:gd name="T8" fmla="*/ 1249166454 w 10000"/>
                    <a:gd name="T9" fmla="*/ 1211740132 h 10000"/>
                    <a:gd name="T10" fmla="*/ 1014850316 w 10000"/>
                    <a:gd name="T11" fmla="*/ 806974560 h 10000"/>
                    <a:gd name="T12" fmla="*/ 1092952268 w 10000"/>
                    <a:gd name="T13" fmla="*/ 605742369 h 10000"/>
                    <a:gd name="T14" fmla="*/ 1014850316 w 10000"/>
                    <a:gd name="T15" fmla="*/ 403998332 h 10000"/>
                    <a:gd name="T16" fmla="*/ 780703130 w 10000"/>
                    <a:gd name="T17" fmla="*/ 302621350 h 10000"/>
                    <a:gd name="T18" fmla="*/ 624489387 w 10000"/>
                    <a:gd name="T19" fmla="*/ 0 h 10000"/>
                    <a:gd name="T20" fmla="*/ 546386970 w 10000"/>
                    <a:gd name="T21" fmla="*/ 0 h 10000"/>
                    <a:gd name="T22" fmla="*/ 156213743 w 10000"/>
                    <a:gd name="T23" fmla="*/ 100622449 h 10000"/>
                    <a:gd name="T24" fmla="*/ 0 w 10000"/>
                    <a:gd name="T25" fmla="*/ 403998332 h 10000"/>
                    <a:gd name="T26" fmla="*/ 78102417 w 10000"/>
                    <a:gd name="T27" fmla="*/ 605742369 h 10000"/>
                    <a:gd name="T28" fmla="*/ 156213743 w 10000"/>
                    <a:gd name="T29" fmla="*/ 1211740132 h 10000"/>
                    <a:gd name="T30" fmla="*/ 702600713 w 10000"/>
                    <a:gd name="T31" fmla="*/ 1211740132 h 10000"/>
                    <a:gd name="T32" fmla="*/ 936738546 w 10000"/>
                    <a:gd name="T33" fmla="*/ 1312362604 h 10000"/>
                    <a:gd name="T34" fmla="*/ 1327090100 w 10000"/>
                    <a:gd name="T35" fmla="*/ 2120103874 h 10000"/>
                    <a:gd name="T36" fmla="*/ 1249166454 w 10000"/>
                    <a:gd name="T37" fmla="*/ 2147483647 h 10000"/>
                    <a:gd name="T38" fmla="*/ 1557099446 w 10000"/>
                    <a:gd name="T39" fmla="*/ 2147483647 h 1000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0000" h="10000">
                      <a:moveTo>
                        <a:pt x="8672" y="9830"/>
                      </a:moveTo>
                      <a:lnTo>
                        <a:pt x="10000" y="10000"/>
                      </a:lnTo>
                      <a:lnTo>
                        <a:pt x="10000" y="7948"/>
                      </a:lnTo>
                      <a:lnTo>
                        <a:pt x="8696" y="6754"/>
                      </a:lnTo>
                      <a:lnTo>
                        <a:pt x="6957" y="4769"/>
                      </a:lnTo>
                      <a:lnTo>
                        <a:pt x="5652" y="3176"/>
                      </a:lnTo>
                      <a:lnTo>
                        <a:pt x="6087" y="2384"/>
                      </a:lnTo>
                      <a:lnTo>
                        <a:pt x="5652" y="1590"/>
                      </a:lnTo>
                      <a:lnTo>
                        <a:pt x="4348" y="1191"/>
                      </a:lnTo>
                      <a:lnTo>
                        <a:pt x="3478" y="0"/>
                      </a:lnTo>
                      <a:lnTo>
                        <a:pt x="3043" y="0"/>
                      </a:lnTo>
                      <a:lnTo>
                        <a:pt x="870" y="396"/>
                      </a:lnTo>
                      <a:lnTo>
                        <a:pt x="0" y="1590"/>
                      </a:lnTo>
                      <a:lnTo>
                        <a:pt x="435" y="2384"/>
                      </a:lnTo>
                      <a:lnTo>
                        <a:pt x="870" y="4769"/>
                      </a:lnTo>
                      <a:lnTo>
                        <a:pt x="3913" y="4769"/>
                      </a:lnTo>
                      <a:lnTo>
                        <a:pt x="5217" y="5165"/>
                      </a:lnTo>
                      <a:lnTo>
                        <a:pt x="7391" y="8344"/>
                      </a:lnTo>
                      <a:lnTo>
                        <a:pt x="6957" y="9602"/>
                      </a:lnTo>
                      <a:lnTo>
                        <a:pt x="8672" y="983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158"/>
                <p:cNvSpPr/>
                <p:nvPr/>
              </p:nvSpPr>
              <p:spPr bwMode="auto">
                <a:xfrm>
                  <a:off x="6895126" y="3699001"/>
                  <a:ext cx="93794" cy="78982"/>
                </a:xfrm>
                <a:custGeom>
                  <a:avLst/>
                  <a:gdLst>
                    <a:gd name="T0" fmla="*/ 348872861 w 10000"/>
                    <a:gd name="T1" fmla="*/ 27209600 h 6448"/>
                    <a:gd name="T2" fmla="*/ 315095383 w 10000"/>
                    <a:gd name="T3" fmla="*/ 15074732 h 6448"/>
                    <a:gd name="T4" fmla="*/ 240533365 w 10000"/>
                    <a:gd name="T5" fmla="*/ 0 h 6448"/>
                    <a:gd name="T6" fmla="*/ 80162754 w 10000"/>
                    <a:gd name="T7" fmla="*/ 50172884 h 6448"/>
                    <a:gd name="T8" fmla="*/ 0 w 10000"/>
                    <a:gd name="T9" fmla="*/ 150615594 h 6448"/>
                    <a:gd name="T10" fmla="*/ 0 w 10000"/>
                    <a:gd name="T11" fmla="*/ 351307147 h 6448"/>
                    <a:gd name="T12" fmla="*/ 133606765 w 10000"/>
                    <a:gd name="T13" fmla="*/ 601966131 h 6448"/>
                    <a:gd name="T14" fmla="*/ 187047513 w 10000"/>
                    <a:gd name="T15" fmla="*/ 652241915 h 6448"/>
                    <a:gd name="T16" fmla="*/ 240533365 w 10000"/>
                    <a:gd name="T17" fmla="*/ 601966131 h 6448"/>
                    <a:gd name="T18" fmla="*/ 267168619 w 10000"/>
                    <a:gd name="T19" fmla="*/ 501626339 h 6448"/>
                    <a:gd name="T20" fmla="*/ 347418124 w 10000"/>
                    <a:gd name="T21" fmla="*/ 451756161 h 6448"/>
                    <a:gd name="T22" fmla="*/ 427539023 w 10000"/>
                    <a:gd name="T23" fmla="*/ 351307147 h 6448"/>
                    <a:gd name="T24" fmla="*/ 427539023 w 10000"/>
                    <a:gd name="T25" fmla="*/ 50172884 h 6448"/>
                    <a:gd name="T26" fmla="*/ 348872861 w 10000"/>
                    <a:gd name="T27" fmla="*/ 27209600 h 644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0000" h="6448">
                      <a:moveTo>
                        <a:pt x="8160" y="269"/>
                      </a:moveTo>
                      <a:cubicBezTo>
                        <a:pt x="7722" y="211"/>
                        <a:pt x="7792" y="194"/>
                        <a:pt x="7370" y="149"/>
                      </a:cubicBezTo>
                      <a:lnTo>
                        <a:pt x="5626" y="0"/>
                      </a:lnTo>
                      <a:lnTo>
                        <a:pt x="1875" y="496"/>
                      </a:lnTo>
                      <a:lnTo>
                        <a:pt x="0" y="1489"/>
                      </a:lnTo>
                      <a:lnTo>
                        <a:pt x="0" y="3473"/>
                      </a:lnTo>
                      <a:lnTo>
                        <a:pt x="3125" y="5951"/>
                      </a:lnTo>
                      <a:lnTo>
                        <a:pt x="4375" y="6448"/>
                      </a:lnTo>
                      <a:lnTo>
                        <a:pt x="5626" y="5951"/>
                      </a:lnTo>
                      <a:lnTo>
                        <a:pt x="6249" y="4959"/>
                      </a:lnTo>
                      <a:lnTo>
                        <a:pt x="8126" y="4466"/>
                      </a:lnTo>
                      <a:lnTo>
                        <a:pt x="10000" y="3473"/>
                      </a:lnTo>
                      <a:lnTo>
                        <a:pt x="10000" y="496"/>
                      </a:lnTo>
                      <a:lnTo>
                        <a:pt x="8160" y="26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4092983" y="2588993"/>
            <a:ext cx="4006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感谢聆听</a:t>
            </a:r>
            <a:endParaRPr lang="zh-CN" altLang="en-US" sz="7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3453" y="2003060"/>
            <a:ext cx="9625094" cy="2851879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77671" y="3971956"/>
            <a:ext cx="2236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汇报人：岳哲伟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"/>
          <p:cNvCxnSpPr/>
          <p:nvPr/>
        </p:nvCxnSpPr>
        <p:spPr>
          <a:xfrm>
            <a:off x="2395015" y="3441247"/>
            <a:ext cx="9795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4" name="Triangle 22"/>
          <p:cNvSpPr/>
          <p:nvPr/>
        </p:nvSpPr>
        <p:spPr>
          <a:xfrm rot="10800000">
            <a:off x="495688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5" name="Triangle 23"/>
          <p:cNvSpPr/>
          <p:nvPr/>
        </p:nvSpPr>
        <p:spPr>
          <a:xfrm rot="10800000">
            <a:off x="751875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6" name="Triangle 24"/>
          <p:cNvSpPr/>
          <p:nvPr/>
        </p:nvSpPr>
        <p:spPr>
          <a:xfrm rot="10800000">
            <a:off x="1008062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1920337" y="2721523"/>
            <a:ext cx="1117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第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11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周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8" name="TextBox 26"/>
          <p:cNvSpPr txBox="1"/>
          <p:nvPr/>
        </p:nvSpPr>
        <p:spPr>
          <a:xfrm>
            <a:off x="4472683" y="2721523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第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12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周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7017174" y="2721523"/>
            <a:ext cx="1136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第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13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周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9579043" y="2721523"/>
            <a:ext cx="1136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第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14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周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2" name="Shape 442"/>
          <p:cNvSpPr/>
          <p:nvPr/>
        </p:nvSpPr>
        <p:spPr>
          <a:xfrm>
            <a:off x="1869546" y="3608461"/>
            <a:ext cx="1333698" cy="4798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zh-CN" altLang="en-US" b="1" kern="0" dirty="0">
                <a:latin typeface="+mn-lt"/>
                <a:ea typeface="+mn-ea"/>
                <a:cs typeface="+mn-ea"/>
                <a:sym typeface="+mn-lt"/>
              </a:rPr>
              <a:t>环境搭建</a:t>
            </a:r>
          </a:p>
        </p:txBody>
      </p:sp>
      <p:sp>
        <p:nvSpPr>
          <p:cNvPr id="48" name="statistics_102512"/>
          <p:cNvSpPr>
            <a:spLocks noChangeAspect="1"/>
          </p:cNvSpPr>
          <p:nvPr/>
        </p:nvSpPr>
        <p:spPr bwMode="auto">
          <a:xfrm>
            <a:off x="4736549" y="4373808"/>
            <a:ext cx="609116" cy="609684"/>
          </a:xfrm>
          <a:custGeom>
            <a:avLst/>
            <a:gdLst>
              <a:gd name="connsiteX0" fmla="*/ 30698 w 606862"/>
              <a:gd name="connsiteY0" fmla="*/ 546106 h 607427"/>
              <a:gd name="connsiteX1" fmla="*/ 576164 w 606862"/>
              <a:gd name="connsiteY1" fmla="*/ 546106 h 607427"/>
              <a:gd name="connsiteX2" fmla="*/ 606862 w 606862"/>
              <a:gd name="connsiteY2" fmla="*/ 576767 h 607427"/>
              <a:gd name="connsiteX3" fmla="*/ 576164 w 606862"/>
              <a:gd name="connsiteY3" fmla="*/ 607427 h 607427"/>
              <a:gd name="connsiteX4" fmla="*/ 30698 w 606862"/>
              <a:gd name="connsiteY4" fmla="*/ 607427 h 607427"/>
              <a:gd name="connsiteX5" fmla="*/ 0 w 606862"/>
              <a:gd name="connsiteY5" fmla="*/ 576767 h 607427"/>
              <a:gd name="connsiteX6" fmla="*/ 30698 w 606862"/>
              <a:gd name="connsiteY6" fmla="*/ 546106 h 607427"/>
              <a:gd name="connsiteX7" fmla="*/ 198504 w 606862"/>
              <a:gd name="connsiteY7" fmla="*/ 351416 h 607427"/>
              <a:gd name="connsiteX8" fmla="*/ 270873 w 606862"/>
              <a:gd name="connsiteY8" fmla="*/ 351416 h 607427"/>
              <a:gd name="connsiteX9" fmla="*/ 283319 w 606862"/>
              <a:gd name="connsiteY9" fmla="*/ 363842 h 607427"/>
              <a:gd name="connsiteX10" fmla="*/ 283319 w 606862"/>
              <a:gd name="connsiteY10" fmla="*/ 492893 h 607427"/>
              <a:gd name="connsiteX11" fmla="*/ 270873 w 606862"/>
              <a:gd name="connsiteY11" fmla="*/ 505319 h 607427"/>
              <a:gd name="connsiteX12" fmla="*/ 198504 w 606862"/>
              <a:gd name="connsiteY12" fmla="*/ 505319 h 607427"/>
              <a:gd name="connsiteX13" fmla="*/ 186151 w 606862"/>
              <a:gd name="connsiteY13" fmla="*/ 492893 h 607427"/>
              <a:gd name="connsiteX14" fmla="*/ 186151 w 606862"/>
              <a:gd name="connsiteY14" fmla="*/ 363842 h 607427"/>
              <a:gd name="connsiteX15" fmla="*/ 198504 w 606862"/>
              <a:gd name="connsiteY15" fmla="*/ 351416 h 607427"/>
              <a:gd name="connsiteX16" fmla="*/ 61066 w 606862"/>
              <a:gd name="connsiteY16" fmla="*/ 296728 h 607427"/>
              <a:gd name="connsiteX17" fmla="*/ 133435 w 606862"/>
              <a:gd name="connsiteY17" fmla="*/ 296728 h 607427"/>
              <a:gd name="connsiteX18" fmla="*/ 145788 w 606862"/>
              <a:gd name="connsiteY18" fmla="*/ 309155 h 607427"/>
              <a:gd name="connsiteX19" fmla="*/ 145788 w 606862"/>
              <a:gd name="connsiteY19" fmla="*/ 492892 h 607427"/>
              <a:gd name="connsiteX20" fmla="*/ 133435 w 606862"/>
              <a:gd name="connsiteY20" fmla="*/ 505319 h 607427"/>
              <a:gd name="connsiteX21" fmla="*/ 61066 w 606862"/>
              <a:gd name="connsiteY21" fmla="*/ 505319 h 607427"/>
              <a:gd name="connsiteX22" fmla="*/ 48620 w 606862"/>
              <a:gd name="connsiteY22" fmla="*/ 492892 h 607427"/>
              <a:gd name="connsiteX23" fmla="*/ 48620 w 606862"/>
              <a:gd name="connsiteY23" fmla="*/ 309155 h 607427"/>
              <a:gd name="connsiteX24" fmla="*/ 61066 w 606862"/>
              <a:gd name="connsiteY24" fmla="*/ 296728 h 607427"/>
              <a:gd name="connsiteX25" fmla="*/ 336059 w 606862"/>
              <a:gd name="connsiteY25" fmla="*/ 197654 h 607427"/>
              <a:gd name="connsiteX26" fmla="*/ 408428 w 606862"/>
              <a:gd name="connsiteY26" fmla="*/ 197654 h 607427"/>
              <a:gd name="connsiteX27" fmla="*/ 420781 w 606862"/>
              <a:gd name="connsiteY27" fmla="*/ 210078 h 607427"/>
              <a:gd name="connsiteX28" fmla="*/ 420781 w 606862"/>
              <a:gd name="connsiteY28" fmla="*/ 492895 h 607427"/>
              <a:gd name="connsiteX29" fmla="*/ 408428 w 606862"/>
              <a:gd name="connsiteY29" fmla="*/ 505319 h 607427"/>
              <a:gd name="connsiteX30" fmla="*/ 336059 w 606862"/>
              <a:gd name="connsiteY30" fmla="*/ 505319 h 607427"/>
              <a:gd name="connsiteX31" fmla="*/ 323613 w 606862"/>
              <a:gd name="connsiteY31" fmla="*/ 492895 h 607427"/>
              <a:gd name="connsiteX32" fmla="*/ 323613 w 606862"/>
              <a:gd name="connsiteY32" fmla="*/ 210078 h 607427"/>
              <a:gd name="connsiteX33" fmla="*/ 336059 w 606862"/>
              <a:gd name="connsiteY33" fmla="*/ 197654 h 607427"/>
              <a:gd name="connsiteX34" fmla="*/ 473498 w 606862"/>
              <a:gd name="connsiteY34" fmla="*/ 88277 h 607427"/>
              <a:gd name="connsiteX35" fmla="*/ 545960 w 606862"/>
              <a:gd name="connsiteY35" fmla="*/ 88277 h 607427"/>
              <a:gd name="connsiteX36" fmla="*/ 558313 w 606862"/>
              <a:gd name="connsiteY36" fmla="*/ 100703 h 607427"/>
              <a:gd name="connsiteX37" fmla="*/ 558313 w 606862"/>
              <a:gd name="connsiteY37" fmla="*/ 492893 h 607427"/>
              <a:gd name="connsiteX38" fmla="*/ 545960 w 606862"/>
              <a:gd name="connsiteY38" fmla="*/ 505319 h 607427"/>
              <a:gd name="connsiteX39" fmla="*/ 473498 w 606862"/>
              <a:gd name="connsiteY39" fmla="*/ 505319 h 607427"/>
              <a:gd name="connsiteX40" fmla="*/ 461145 w 606862"/>
              <a:gd name="connsiteY40" fmla="*/ 492893 h 607427"/>
              <a:gd name="connsiteX41" fmla="*/ 461145 w 606862"/>
              <a:gd name="connsiteY41" fmla="*/ 100703 h 607427"/>
              <a:gd name="connsiteX42" fmla="*/ 473498 w 606862"/>
              <a:gd name="connsiteY42" fmla="*/ 88277 h 607427"/>
              <a:gd name="connsiteX43" fmla="*/ 308658 w 606862"/>
              <a:gd name="connsiteY43" fmla="*/ 0 h 607427"/>
              <a:gd name="connsiteX44" fmla="*/ 465470 w 606862"/>
              <a:gd name="connsiteY44" fmla="*/ 276 h 607427"/>
              <a:gd name="connsiteX45" fmla="*/ 469158 w 606862"/>
              <a:gd name="connsiteY45" fmla="*/ 2577 h 607427"/>
              <a:gd name="connsiteX46" fmla="*/ 468697 w 606862"/>
              <a:gd name="connsiteY46" fmla="*/ 6903 h 607427"/>
              <a:gd name="connsiteX47" fmla="*/ 373282 w 606862"/>
              <a:gd name="connsiteY47" fmla="*/ 131166 h 607427"/>
              <a:gd name="connsiteX48" fmla="*/ 369318 w 606862"/>
              <a:gd name="connsiteY48" fmla="*/ 132455 h 607427"/>
              <a:gd name="connsiteX49" fmla="*/ 366644 w 606862"/>
              <a:gd name="connsiteY49" fmla="*/ 129141 h 607427"/>
              <a:gd name="connsiteX50" fmla="*/ 363141 w 606862"/>
              <a:gd name="connsiteY50" fmla="*/ 77411 h 607427"/>
              <a:gd name="connsiteX51" fmla="*/ 249197 w 606862"/>
              <a:gd name="connsiteY51" fmla="*/ 133467 h 607427"/>
              <a:gd name="connsiteX52" fmla="*/ 186786 w 606862"/>
              <a:gd name="connsiteY52" fmla="*/ 238308 h 607427"/>
              <a:gd name="connsiteX53" fmla="*/ 169178 w 606862"/>
              <a:gd name="connsiteY53" fmla="*/ 248249 h 607427"/>
              <a:gd name="connsiteX54" fmla="*/ 161434 w 606862"/>
              <a:gd name="connsiteY54" fmla="*/ 246776 h 607427"/>
              <a:gd name="connsiteX55" fmla="*/ 22875 w 606862"/>
              <a:gd name="connsiteY55" fmla="*/ 189708 h 607427"/>
              <a:gd name="connsiteX56" fmla="*/ 11813 w 606862"/>
              <a:gd name="connsiteY56" fmla="*/ 163014 h 607427"/>
              <a:gd name="connsiteX57" fmla="*/ 38547 w 606862"/>
              <a:gd name="connsiteY57" fmla="*/ 151969 h 607427"/>
              <a:gd name="connsiteX58" fmla="*/ 160696 w 606862"/>
              <a:gd name="connsiteY58" fmla="*/ 202226 h 607427"/>
              <a:gd name="connsiteX59" fmla="*/ 217116 w 606862"/>
              <a:gd name="connsiteY59" fmla="*/ 107326 h 607427"/>
              <a:gd name="connsiteX60" fmla="*/ 225689 w 606862"/>
              <a:gd name="connsiteY60" fmla="*/ 99410 h 607427"/>
              <a:gd name="connsiteX61" fmla="*/ 345072 w 606862"/>
              <a:gd name="connsiteY61" fmla="*/ 40777 h 607427"/>
              <a:gd name="connsiteX62" fmla="*/ 306169 w 606862"/>
              <a:gd name="connsiteY62" fmla="*/ 6443 h 607427"/>
              <a:gd name="connsiteX63" fmla="*/ 305155 w 606862"/>
              <a:gd name="connsiteY63" fmla="*/ 2393 h 607427"/>
              <a:gd name="connsiteX64" fmla="*/ 308658 w 606862"/>
              <a:gd name="connsiteY6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6862" h="607427">
                <a:moveTo>
                  <a:pt x="30698" y="546106"/>
                </a:moveTo>
                <a:lnTo>
                  <a:pt x="576164" y="546106"/>
                </a:lnTo>
                <a:cubicBezTo>
                  <a:pt x="593126" y="546106"/>
                  <a:pt x="606862" y="559825"/>
                  <a:pt x="606862" y="576767"/>
                </a:cubicBezTo>
                <a:cubicBezTo>
                  <a:pt x="606862" y="593708"/>
                  <a:pt x="593126" y="607427"/>
                  <a:pt x="576164" y="607427"/>
                </a:cubicBezTo>
                <a:lnTo>
                  <a:pt x="30698" y="607427"/>
                </a:lnTo>
                <a:cubicBezTo>
                  <a:pt x="13736" y="607427"/>
                  <a:pt x="0" y="593708"/>
                  <a:pt x="0" y="576767"/>
                </a:cubicBezTo>
                <a:cubicBezTo>
                  <a:pt x="0" y="559825"/>
                  <a:pt x="13736" y="546106"/>
                  <a:pt x="30698" y="546106"/>
                </a:cubicBezTo>
                <a:close/>
                <a:moveTo>
                  <a:pt x="198504" y="351416"/>
                </a:moveTo>
                <a:lnTo>
                  <a:pt x="270873" y="351416"/>
                </a:lnTo>
                <a:cubicBezTo>
                  <a:pt x="277788" y="351416"/>
                  <a:pt x="283319" y="357031"/>
                  <a:pt x="283319" y="363842"/>
                </a:cubicBezTo>
                <a:lnTo>
                  <a:pt x="283319" y="492893"/>
                </a:lnTo>
                <a:cubicBezTo>
                  <a:pt x="283319" y="499704"/>
                  <a:pt x="277788" y="505319"/>
                  <a:pt x="270873" y="505319"/>
                </a:cubicBezTo>
                <a:lnTo>
                  <a:pt x="198504" y="505319"/>
                </a:lnTo>
                <a:cubicBezTo>
                  <a:pt x="191682" y="505319"/>
                  <a:pt x="186151" y="499704"/>
                  <a:pt x="186151" y="492893"/>
                </a:cubicBezTo>
                <a:lnTo>
                  <a:pt x="186151" y="363842"/>
                </a:lnTo>
                <a:cubicBezTo>
                  <a:pt x="186151" y="357031"/>
                  <a:pt x="191682" y="351416"/>
                  <a:pt x="198504" y="351416"/>
                </a:cubicBezTo>
                <a:close/>
                <a:moveTo>
                  <a:pt x="61066" y="296728"/>
                </a:moveTo>
                <a:lnTo>
                  <a:pt x="133435" y="296728"/>
                </a:lnTo>
                <a:cubicBezTo>
                  <a:pt x="140257" y="296728"/>
                  <a:pt x="145788" y="302343"/>
                  <a:pt x="145788" y="309155"/>
                </a:cubicBezTo>
                <a:lnTo>
                  <a:pt x="145788" y="492892"/>
                </a:lnTo>
                <a:cubicBezTo>
                  <a:pt x="145788" y="499704"/>
                  <a:pt x="140257" y="505319"/>
                  <a:pt x="133435" y="505319"/>
                </a:cubicBezTo>
                <a:lnTo>
                  <a:pt x="61066" y="505319"/>
                </a:lnTo>
                <a:cubicBezTo>
                  <a:pt x="54244" y="505319"/>
                  <a:pt x="48620" y="499704"/>
                  <a:pt x="48620" y="492892"/>
                </a:cubicBezTo>
                <a:lnTo>
                  <a:pt x="48620" y="309155"/>
                </a:lnTo>
                <a:cubicBezTo>
                  <a:pt x="48620" y="302343"/>
                  <a:pt x="54244" y="296728"/>
                  <a:pt x="61066" y="296728"/>
                </a:cubicBezTo>
                <a:close/>
                <a:moveTo>
                  <a:pt x="336059" y="197654"/>
                </a:moveTo>
                <a:lnTo>
                  <a:pt x="408428" y="197654"/>
                </a:lnTo>
                <a:cubicBezTo>
                  <a:pt x="415250" y="197654"/>
                  <a:pt x="420781" y="203268"/>
                  <a:pt x="420781" y="210078"/>
                </a:cubicBezTo>
                <a:lnTo>
                  <a:pt x="420781" y="492895"/>
                </a:lnTo>
                <a:cubicBezTo>
                  <a:pt x="420781" y="499705"/>
                  <a:pt x="415250" y="505319"/>
                  <a:pt x="408428" y="505319"/>
                </a:cubicBezTo>
                <a:lnTo>
                  <a:pt x="336059" y="505319"/>
                </a:lnTo>
                <a:cubicBezTo>
                  <a:pt x="329237" y="505319"/>
                  <a:pt x="323613" y="499705"/>
                  <a:pt x="323613" y="492895"/>
                </a:cubicBezTo>
                <a:lnTo>
                  <a:pt x="323613" y="210078"/>
                </a:lnTo>
                <a:cubicBezTo>
                  <a:pt x="323613" y="203268"/>
                  <a:pt x="329237" y="197654"/>
                  <a:pt x="336059" y="197654"/>
                </a:cubicBezTo>
                <a:close/>
                <a:moveTo>
                  <a:pt x="473498" y="88277"/>
                </a:moveTo>
                <a:lnTo>
                  <a:pt x="545960" y="88277"/>
                </a:lnTo>
                <a:cubicBezTo>
                  <a:pt x="552782" y="88277"/>
                  <a:pt x="558313" y="93800"/>
                  <a:pt x="558313" y="100703"/>
                </a:cubicBezTo>
                <a:lnTo>
                  <a:pt x="558313" y="492893"/>
                </a:lnTo>
                <a:cubicBezTo>
                  <a:pt x="558313" y="499704"/>
                  <a:pt x="552782" y="505319"/>
                  <a:pt x="545960" y="505319"/>
                </a:cubicBezTo>
                <a:lnTo>
                  <a:pt x="473498" y="505319"/>
                </a:lnTo>
                <a:cubicBezTo>
                  <a:pt x="466676" y="505319"/>
                  <a:pt x="461145" y="499704"/>
                  <a:pt x="461145" y="492893"/>
                </a:cubicBezTo>
                <a:lnTo>
                  <a:pt x="461145" y="100703"/>
                </a:lnTo>
                <a:cubicBezTo>
                  <a:pt x="461145" y="93800"/>
                  <a:pt x="466676" y="88277"/>
                  <a:pt x="473498" y="88277"/>
                </a:cubicBezTo>
                <a:close/>
                <a:moveTo>
                  <a:pt x="308658" y="0"/>
                </a:moveTo>
                <a:lnTo>
                  <a:pt x="465470" y="276"/>
                </a:lnTo>
                <a:cubicBezTo>
                  <a:pt x="467037" y="276"/>
                  <a:pt x="468420" y="1197"/>
                  <a:pt x="469158" y="2577"/>
                </a:cubicBezTo>
                <a:cubicBezTo>
                  <a:pt x="469895" y="3958"/>
                  <a:pt x="469711" y="5615"/>
                  <a:pt x="468697" y="6903"/>
                </a:cubicBezTo>
                <a:lnTo>
                  <a:pt x="373282" y="131166"/>
                </a:lnTo>
                <a:cubicBezTo>
                  <a:pt x="372360" y="132363"/>
                  <a:pt x="370701" y="132915"/>
                  <a:pt x="369318" y="132455"/>
                </a:cubicBezTo>
                <a:cubicBezTo>
                  <a:pt x="367843" y="131994"/>
                  <a:pt x="366737" y="130706"/>
                  <a:pt x="366644" y="129141"/>
                </a:cubicBezTo>
                <a:lnTo>
                  <a:pt x="363141" y="77411"/>
                </a:lnTo>
                <a:lnTo>
                  <a:pt x="249197" y="133467"/>
                </a:lnTo>
                <a:lnTo>
                  <a:pt x="186786" y="238308"/>
                </a:lnTo>
                <a:cubicBezTo>
                  <a:pt x="183006" y="244659"/>
                  <a:pt x="176276" y="248249"/>
                  <a:pt x="169178" y="248249"/>
                </a:cubicBezTo>
                <a:cubicBezTo>
                  <a:pt x="166596" y="248249"/>
                  <a:pt x="164015" y="247789"/>
                  <a:pt x="161434" y="246776"/>
                </a:cubicBezTo>
                <a:lnTo>
                  <a:pt x="22875" y="189708"/>
                </a:lnTo>
                <a:cubicBezTo>
                  <a:pt x="12458" y="185381"/>
                  <a:pt x="7480" y="173507"/>
                  <a:pt x="11813" y="163014"/>
                </a:cubicBezTo>
                <a:cubicBezTo>
                  <a:pt x="16053" y="152613"/>
                  <a:pt x="28038" y="147642"/>
                  <a:pt x="38547" y="151969"/>
                </a:cubicBezTo>
                <a:lnTo>
                  <a:pt x="160696" y="202226"/>
                </a:lnTo>
                <a:lnTo>
                  <a:pt x="217116" y="107326"/>
                </a:lnTo>
                <a:cubicBezTo>
                  <a:pt x="219144" y="103920"/>
                  <a:pt x="222094" y="101251"/>
                  <a:pt x="225689" y="99410"/>
                </a:cubicBezTo>
                <a:lnTo>
                  <a:pt x="345072" y="40777"/>
                </a:lnTo>
                <a:lnTo>
                  <a:pt x="306169" y="6443"/>
                </a:lnTo>
                <a:cubicBezTo>
                  <a:pt x="305063" y="5431"/>
                  <a:pt x="304602" y="3774"/>
                  <a:pt x="305155" y="2393"/>
                </a:cubicBezTo>
                <a:cubicBezTo>
                  <a:pt x="305708" y="920"/>
                  <a:pt x="307091" y="0"/>
                  <a:pt x="3086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agreement_126444"/>
          <p:cNvSpPr>
            <a:spLocks noChangeAspect="1"/>
          </p:cNvSpPr>
          <p:nvPr/>
        </p:nvSpPr>
        <p:spPr bwMode="auto">
          <a:xfrm>
            <a:off x="2174393" y="4405784"/>
            <a:ext cx="609685" cy="540101"/>
          </a:xfrm>
          <a:custGeom>
            <a:avLst/>
            <a:gdLst>
              <a:gd name="T0" fmla="*/ 5423 w 6499"/>
              <a:gd name="T1" fmla="*/ 940 h 5766"/>
              <a:gd name="T2" fmla="*/ 6499 w 6499"/>
              <a:gd name="T3" fmla="*/ 7 h 5766"/>
              <a:gd name="T4" fmla="*/ 4987 w 6499"/>
              <a:gd name="T5" fmla="*/ 792 h 5766"/>
              <a:gd name="T6" fmla="*/ 3216 w 6499"/>
              <a:gd name="T7" fmla="*/ 716 h 5766"/>
              <a:gd name="T8" fmla="*/ 1453 w 6499"/>
              <a:gd name="T9" fmla="*/ 667 h 5766"/>
              <a:gd name="T10" fmla="*/ 0 w 6499"/>
              <a:gd name="T11" fmla="*/ 2664 h 5766"/>
              <a:gd name="T12" fmla="*/ 661 w 6499"/>
              <a:gd name="T13" fmla="*/ 3284 h 5766"/>
              <a:gd name="T14" fmla="*/ 448 w 6499"/>
              <a:gd name="T15" fmla="*/ 4071 h 5766"/>
              <a:gd name="T16" fmla="*/ 844 w 6499"/>
              <a:gd name="T17" fmla="*/ 4279 h 5766"/>
              <a:gd name="T18" fmla="*/ 1080 w 6499"/>
              <a:gd name="T19" fmla="*/ 4576 h 5766"/>
              <a:gd name="T20" fmla="*/ 1583 w 6499"/>
              <a:gd name="T21" fmla="*/ 4775 h 5766"/>
              <a:gd name="T22" fmla="*/ 2017 w 6499"/>
              <a:gd name="T23" fmla="*/ 5327 h 5766"/>
              <a:gd name="T24" fmla="*/ 2405 w 6499"/>
              <a:gd name="T25" fmla="*/ 5234 h 5766"/>
              <a:gd name="T26" fmla="*/ 2535 w 6499"/>
              <a:gd name="T27" fmla="*/ 5395 h 5766"/>
              <a:gd name="T28" fmla="*/ 2876 w 6499"/>
              <a:gd name="T29" fmla="*/ 5576 h 5766"/>
              <a:gd name="T30" fmla="*/ 3165 w 6499"/>
              <a:gd name="T31" fmla="*/ 5494 h 5766"/>
              <a:gd name="T32" fmla="*/ 3701 w 6499"/>
              <a:gd name="T33" fmla="*/ 5660 h 5766"/>
              <a:gd name="T34" fmla="*/ 3832 w 6499"/>
              <a:gd name="T35" fmla="*/ 5267 h 5766"/>
              <a:gd name="T36" fmla="*/ 4495 w 6499"/>
              <a:gd name="T37" fmla="*/ 4970 h 5766"/>
              <a:gd name="T38" fmla="*/ 4988 w 6499"/>
              <a:gd name="T39" fmla="*/ 5020 h 5766"/>
              <a:gd name="T40" fmla="*/ 5597 w 6499"/>
              <a:gd name="T41" fmla="*/ 4588 h 5766"/>
              <a:gd name="T42" fmla="*/ 5503 w 6499"/>
              <a:gd name="T43" fmla="*/ 3760 h 5766"/>
              <a:gd name="T44" fmla="*/ 6296 w 6499"/>
              <a:gd name="T45" fmla="*/ 2963 h 5766"/>
              <a:gd name="T46" fmla="*/ 6499 w 6499"/>
              <a:gd name="T47" fmla="*/ 2528 h 5766"/>
              <a:gd name="T48" fmla="*/ 5795 w 6499"/>
              <a:gd name="T49" fmla="*/ 3035 h 5766"/>
              <a:gd name="T50" fmla="*/ 4857 w 6499"/>
              <a:gd name="T51" fmla="*/ 3514 h 5766"/>
              <a:gd name="T52" fmla="*/ 4769 w 6499"/>
              <a:gd name="T53" fmla="*/ 4088 h 5766"/>
              <a:gd name="T54" fmla="*/ 4331 w 6499"/>
              <a:gd name="T55" fmla="*/ 4082 h 5766"/>
              <a:gd name="T56" fmla="*/ 4173 w 6499"/>
              <a:gd name="T57" fmla="*/ 4456 h 5766"/>
              <a:gd name="T58" fmla="*/ 3747 w 6499"/>
              <a:gd name="T59" fmla="*/ 4507 h 5766"/>
              <a:gd name="T60" fmla="*/ 3473 w 6499"/>
              <a:gd name="T61" fmla="*/ 4915 h 5766"/>
              <a:gd name="T62" fmla="*/ 3065 w 6499"/>
              <a:gd name="T63" fmla="*/ 5251 h 5766"/>
              <a:gd name="T64" fmla="*/ 2867 w 6499"/>
              <a:gd name="T65" fmla="*/ 5322 h 5766"/>
              <a:gd name="T66" fmla="*/ 2707 w 6499"/>
              <a:gd name="T67" fmla="*/ 5102 h 5766"/>
              <a:gd name="T68" fmla="*/ 3423 w 6499"/>
              <a:gd name="T69" fmla="*/ 4496 h 5766"/>
              <a:gd name="T70" fmla="*/ 3345 w 6499"/>
              <a:gd name="T71" fmla="*/ 4266 h 5766"/>
              <a:gd name="T72" fmla="*/ 2255 w 6499"/>
              <a:gd name="T73" fmla="*/ 5022 h 5766"/>
              <a:gd name="T74" fmla="*/ 1884 w 6499"/>
              <a:gd name="T75" fmla="*/ 4962 h 5766"/>
              <a:gd name="T76" fmla="*/ 3155 w 6499"/>
              <a:gd name="T77" fmla="*/ 3735 h 5766"/>
              <a:gd name="T78" fmla="*/ 3075 w 6499"/>
              <a:gd name="T79" fmla="*/ 3503 h 5766"/>
              <a:gd name="T80" fmla="*/ 1791 w 6499"/>
              <a:gd name="T81" fmla="*/ 4404 h 5766"/>
              <a:gd name="T82" fmla="*/ 1285 w 6499"/>
              <a:gd name="T83" fmla="*/ 4435 h 5766"/>
              <a:gd name="T84" fmla="*/ 1439 w 6499"/>
              <a:gd name="T85" fmla="*/ 4004 h 5766"/>
              <a:gd name="T86" fmla="*/ 2809 w 6499"/>
              <a:gd name="T87" fmla="*/ 3011 h 5766"/>
              <a:gd name="T88" fmla="*/ 2612 w 6499"/>
              <a:gd name="T89" fmla="*/ 2895 h 5766"/>
              <a:gd name="T90" fmla="*/ 1167 w 6499"/>
              <a:gd name="T91" fmla="*/ 3884 h 5766"/>
              <a:gd name="T92" fmla="*/ 668 w 6499"/>
              <a:gd name="T93" fmla="*/ 3923 h 5766"/>
              <a:gd name="T94" fmla="*/ 3388 w 6499"/>
              <a:gd name="T95" fmla="*/ 1602 h 5766"/>
              <a:gd name="T96" fmla="*/ 4543 w 6499"/>
              <a:gd name="T97" fmla="*/ 2706 h 5766"/>
              <a:gd name="T98" fmla="*/ 4492 w 6499"/>
              <a:gd name="T99" fmla="*/ 1496 h 5766"/>
              <a:gd name="T100" fmla="*/ 4777 w 6499"/>
              <a:gd name="T101" fmla="*/ 1048 h 5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99" h="5766">
                <a:moveTo>
                  <a:pt x="5048" y="1043"/>
                </a:moveTo>
                <a:cubicBezTo>
                  <a:pt x="5180" y="1043"/>
                  <a:pt x="5309" y="1008"/>
                  <a:pt x="5423" y="940"/>
                </a:cubicBezTo>
                <a:lnTo>
                  <a:pt x="6499" y="304"/>
                </a:lnTo>
                <a:lnTo>
                  <a:pt x="6499" y="7"/>
                </a:lnTo>
                <a:lnTo>
                  <a:pt x="5288" y="712"/>
                </a:lnTo>
                <a:cubicBezTo>
                  <a:pt x="5196" y="766"/>
                  <a:pt x="5092" y="794"/>
                  <a:pt x="4987" y="792"/>
                </a:cubicBezTo>
                <a:lnTo>
                  <a:pt x="3384" y="774"/>
                </a:lnTo>
                <a:cubicBezTo>
                  <a:pt x="3304" y="744"/>
                  <a:pt x="3240" y="726"/>
                  <a:pt x="3216" y="716"/>
                </a:cubicBezTo>
                <a:cubicBezTo>
                  <a:pt x="2715" y="604"/>
                  <a:pt x="2323" y="648"/>
                  <a:pt x="2056" y="720"/>
                </a:cubicBezTo>
                <a:cubicBezTo>
                  <a:pt x="1856" y="774"/>
                  <a:pt x="1643" y="754"/>
                  <a:pt x="1453" y="667"/>
                </a:cubicBezTo>
                <a:lnTo>
                  <a:pt x="0" y="0"/>
                </a:lnTo>
                <a:lnTo>
                  <a:pt x="0" y="2664"/>
                </a:lnTo>
                <a:lnTo>
                  <a:pt x="151" y="2747"/>
                </a:lnTo>
                <a:cubicBezTo>
                  <a:pt x="373" y="2868"/>
                  <a:pt x="551" y="3056"/>
                  <a:pt x="661" y="3284"/>
                </a:cubicBezTo>
                <a:lnTo>
                  <a:pt x="576" y="3354"/>
                </a:lnTo>
                <a:cubicBezTo>
                  <a:pt x="347" y="3520"/>
                  <a:pt x="297" y="3843"/>
                  <a:pt x="448" y="4071"/>
                </a:cubicBezTo>
                <a:cubicBezTo>
                  <a:pt x="532" y="4182"/>
                  <a:pt x="651" y="4252"/>
                  <a:pt x="787" y="4276"/>
                </a:cubicBezTo>
                <a:cubicBezTo>
                  <a:pt x="803" y="4278"/>
                  <a:pt x="827" y="4279"/>
                  <a:pt x="844" y="4279"/>
                </a:cubicBezTo>
                <a:cubicBezTo>
                  <a:pt x="893" y="4282"/>
                  <a:pt x="941" y="4276"/>
                  <a:pt x="983" y="4270"/>
                </a:cubicBezTo>
                <a:cubicBezTo>
                  <a:pt x="985" y="4384"/>
                  <a:pt x="1012" y="4483"/>
                  <a:pt x="1080" y="4576"/>
                </a:cubicBezTo>
                <a:cubicBezTo>
                  <a:pt x="1171" y="4703"/>
                  <a:pt x="1315" y="4760"/>
                  <a:pt x="1469" y="4768"/>
                </a:cubicBezTo>
                <a:cubicBezTo>
                  <a:pt x="1509" y="4771"/>
                  <a:pt x="1551" y="4772"/>
                  <a:pt x="1583" y="4775"/>
                </a:cubicBezTo>
                <a:cubicBezTo>
                  <a:pt x="1568" y="4896"/>
                  <a:pt x="1603" y="5020"/>
                  <a:pt x="1679" y="5122"/>
                </a:cubicBezTo>
                <a:cubicBezTo>
                  <a:pt x="1763" y="5232"/>
                  <a:pt x="1881" y="5303"/>
                  <a:pt x="2017" y="5327"/>
                </a:cubicBezTo>
                <a:cubicBezTo>
                  <a:pt x="2033" y="5328"/>
                  <a:pt x="2057" y="5330"/>
                  <a:pt x="2075" y="5330"/>
                </a:cubicBezTo>
                <a:cubicBezTo>
                  <a:pt x="2196" y="5336"/>
                  <a:pt x="2312" y="5302"/>
                  <a:pt x="2405" y="5234"/>
                </a:cubicBezTo>
                <a:lnTo>
                  <a:pt x="2456" y="5195"/>
                </a:lnTo>
                <a:cubicBezTo>
                  <a:pt x="2468" y="5268"/>
                  <a:pt x="2489" y="5335"/>
                  <a:pt x="2535" y="5395"/>
                </a:cubicBezTo>
                <a:cubicBezTo>
                  <a:pt x="2603" y="5488"/>
                  <a:pt x="2705" y="5551"/>
                  <a:pt x="2827" y="5574"/>
                </a:cubicBezTo>
                <a:cubicBezTo>
                  <a:pt x="2843" y="5575"/>
                  <a:pt x="2859" y="5575"/>
                  <a:pt x="2876" y="5576"/>
                </a:cubicBezTo>
                <a:cubicBezTo>
                  <a:pt x="2973" y="5582"/>
                  <a:pt x="3072" y="5554"/>
                  <a:pt x="3157" y="5494"/>
                </a:cubicBezTo>
                <a:lnTo>
                  <a:pt x="3165" y="5494"/>
                </a:lnTo>
                <a:lnTo>
                  <a:pt x="3225" y="5578"/>
                </a:lnTo>
                <a:cubicBezTo>
                  <a:pt x="3331" y="5730"/>
                  <a:pt x="3549" y="5766"/>
                  <a:pt x="3701" y="5660"/>
                </a:cubicBezTo>
                <a:cubicBezTo>
                  <a:pt x="3828" y="5570"/>
                  <a:pt x="3879" y="5392"/>
                  <a:pt x="3821" y="5251"/>
                </a:cubicBezTo>
                <a:lnTo>
                  <a:pt x="3832" y="5267"/>
                </a:lnTo>
                <a:cubicBezTo>
                  <a:pt x="3932" y="5415"/>
                  <a:pt x="4121" y="5479"/>
                  <a:pt x="4287" y="5411"/>
                </a:cubicBezTo>
                <a:cubicBezTo>
                  <a:pt x="4469" y="5336"/>
                  <a:pt x="4543" y="5139"/>
                  <a:pt x="4495" y="4970"/>
                </a:cubicBezTo>
                <a:cubicBezTo>
                  <a:pt x="4617" y="5107"/>
                  <a:pt x="4828" y="5134"/>
                  <a:pt x="4980" y="5028"/>
                </a:cubicBezTo>
                <a:lnTo>
                  <a:pt x="4988" y="5020"/>
                </a:lnTo>
                <a:cubicBezTo>
                  <a:pt x="5140" y="4915"/>
                  <a:pt x="5184" y="4714"/>
                  <a:pt x="5103" y="4554"/>
                </a:cubicBezTo>
                <a:cubicBezTo>
                  <a:pt x="5235" y="4675"/>
                  <a:pt x="5445" y="4694"/>
                  <a:pt x="5597" y="4588"/>
                </a:cubicBezTo>
                <a:cubicBezTo>
                  <a:pt x="5775" y="4459"/>
                  <a:pt x="5821" y="4210"/>
                  <a:pt x="5692" y="4031"/>
                </a:cubicBezTo>
                <a:lnTo>
                  <a:pt x="5503" y="3760"/>
                </a:lnTo>
                <a:lnTo>
                  <a:pt x="5915" y="3280"/>
                </a:lnTo>
                <a:cubicBezTo>
                  <a:pt x="6023" y="3154"/>
                  <a:pt x="6152" y="3047"/>
                  <a:pt x="6296" y="2963"/>
                </a:cubicBezTo>
                <a:lnTo>
                  <a:pt x="6499" y="2846"/>
                </a:lnTo>
                <a:lnTo>
                  <a:pt x="6499" y="2528"/>
                </a:lnTo>
                <a:lnTo>
                  <a:pt x="6219" y="2687"/>
                </a:lnTo>
                <a:cubicBezTo>
                  <a:pt x="6059" y="2778"/>
                  <a:pt x="5915" y="2895"/>
                  <a:pt x="5795" y="3035"/>
                </a:cubicBezTo>
                <a:lnTo>
                  <a:pt x="5352" y="3548"/>
                </a:lnTo>
                <a:cubicBezTo>
                  <a:pt x="5220" y="3427"/>
                  <a:pt x="5009" y="3408"/>
                  <a:pt x="4857" y="3514"/>
                </a:cubicBezTo>
                <a:cubicBezTo>
                  <a:pt x="4680" y="3643"/>
                  <a:pt x="4633" y="3892"/>
                  <a:pt x="4763" y="4071"/>
                </a:cubicBezTo>
                <a:lnTo>
                  <a:pt x="4769" y="4088"/>
                </a:lnTo>
                <a:lnTo>
                  <a:pt x="4761" y="4088"/>
                </a:lnTo>
                <a:cubicBezTo>
                  <a:pt x="4636" y="4000"/>
                  <a:pt x="4465" y="3991"/>
                  <a:pt x="4331" y="4082"/>
                </a:cubicBezTo>
                <a:lnTo>
                  <a:pt x="4323" y="4090"/>
                </a:lnTo>
                <a:cubicBezTo>
                  <a:pt x="4204" y="4172"/>
                  <a:pt x="4148" y="4316"/>
                  <a:pt x="4173" y="4456"/>
                </a:cubicBezTo>
                <a:lnTo>
                  <a:pt x="4131" y="4487"/>
                </a:lnTo>
                <a:cubicBezTo>
                  <a:pt x="4012" y="4424"/>
                  <a:pt x="3865" y="4424"/>
                  <a:pt x="3747" y="4507"/>
                </a:cubicBezTo>
                <a:cubicBezTo>
                  <a:pt x="3637" y="4583"/>
                  <a:pt x="3581" y="4718"/>
                  <a:pt x="3591" y="4840"/>
                </a:cubicBezTo>
                <a:lnTo>
                  <a:pt x="3473" y="4915"/>
                </a:lnTo>
                <a:cubicBezTo>
                  <a:pt x="3385" y="4894"/>
                  <a:pt x="3287" y="4914"/>
                  <a:pt x="3211" y="4966"/>
                </a:cubicBezTo>
                <a:cubicBezTo>
                  <a:pt x="3117" y="5034"/>
                  <a:pt x="3063" y="5146"/>
                  <a:pt x="3065" y="5251"/>
                </a:cubicBezTo>
                <a:lnTo>
                  <a:pt x="3007" y="5288"/>
                </a:lnTo>
                <a:cubicBezTo>
                  <a:pt x="2972" y="5319"/>
                  <a:pt x="2915" y="5332"/>
                  <a:pt x="2867" y="5322"/>
                </a:cubicBezTo>
                <a:cubicBezTo>
                  <a:pt x="2819" y="5311"/>
                  <a:pt x="2771" y="5284"/>
                  <a:pt x="2740" y="5242"/>
                </a:cubicBezTo>
                <a:cubicBezTo>
                  <a:pt x="2709" y="5207"/>
                  <a:pt x="2696" y="5150"/>
                  <a:pt x="2707" y="5102"/>
                </a:cubicBezTo>
                <a:cubicBezTo>
                  <a:pt x="2717" y="5054"/>
                  <a:pt x="2744" y="5006"/>
                  <a:pt x="2787" y="4975"/>
                </a:cubicBezTo>
                <a:lnTo>
                  <a:pt x="3423" y="4496"/>
                </a:lnTo>
                <a:cubicBezTo>
                  <a:pt x="3456" y="4474"/>
                  <a:pt x="3475" y="4442"/>
                  <a:pt x="3476" y="4402"/>
                </a:cubicBezTo>
                <a:cubicBezTo>
                  <a:pt x="3480" y="4328"/>
                  <a:pt x="3417" y="4266"/>
                  <a:pt x="3345" y="4266"/>
                </a:cubicBezTo>
                <a:cubicBezTo>
                  <a:pt x="3317" y="4266"/>
                  <a:pt x="3295" y="4272"/>
                  <a:pt x="3271" y="4286"/>
                </a:cubicBezTo>
                <a:lnTo>
                  <a:pt x="2255" y="5022"/>
                </a:lnTo>
                <a:cubicBezTo>
                  <a:pt x="2196" y="5059"/>
                  <a:pt x="2129" y="5080"/>
                  <a:pt x="2057" y="5068"/>
                </a:cubicBezTo>
                <a:cubicBezTo>
                  <a:pt x="1985" y="5056"/>
                  <a:pt x="1921" y="5020"/>
                  <a:pt x="1884" y="4962"/>
                </a:cubicBezTo>
                <a:cubicBezTo>
                  <a:pt x="1800" y="4851"/>
                  <a:pt x="1825" y="4682"/>
                  <a:pt x="1944" y="4599"/>
                </a:cubicBezTo>
                <a:lnTo>
                  <a:pt x="3155" y="3735"/>
                </a:lnTo>
                <a:cubicBezTo>
                  <a:pt x="3181" y="3711"/>
                  <a:pt x="3200" y="3678"/>
                  <a:pt x="3200" y="3634"/>
                </a:cubicBezTo>
                <a:cubicBezTo>
                  <a:pt x="3201" y="3564"/>
                  <a:pt x="3144" y="3506"/>
                  <a:pt x="3075" y="3503"/>
                </a:cubicBezTo>
                <a:cubicBezTo>
                  <a:pt x="3035" y="3502"/>
                  <a:pt x="3003" y="3516"/>
                  <a:pt x="2976" y="3547"/>
                </a:cubicBezTo>
                <a:lnTo>
                  <a:pt x="1791" y="4404"/>
                </a:lnTo>
                <a:cubicBezTo>
                  <a:pt x="1757" y="4419"/>
                  <a:pt x="1740" y="4443"/>
                  <a:pt x="1715" y="4466"/>
                </a:cubicBezTo>
                <a:cubicBezTo>
                  <a:pt x="1572" y="4556"/>
                  <a:pt x="1361" y="4536"/>
                  <a:pt x="1285" y="4435"/>
                </a:cubicBezTo>
                <a:cubicBezTo>
                  <a:pt x="1209" y="4326"/>
                  <a:pt x="1225" y="4179"/>
                  <a:pt x="1320" y="4087"/>
                </a:cubicBezTo>
                <a:lnTo>
                  <a:pt x="1439" y="4004"/>
                </a:lnTo>
                <a:lnTo>
                  <a:pt x="2756" y="3106"/>
                </a:lnTo>
                <a:cubicBezTo>
                  <a:pt x="2789" y="3083"/>
                  <a:pt x="2808" y="3051"/>
                  <a:pt x="2809" y="3011"/>
                </a:cubicBezTo>
                <a:cubicBezTo>
                  <a:pt x="2812" y="2967"/>
                  <a:pt x="2791" y="2926"/>
                  <a:pt x="2755" y="2900"/>
                </a:cubicBezTo>
                <a:cubicBezTo>
                  <a:pt x="2708" y="2867"/>
                  <a:pt x="2661" y="2866"/>
                  <a:pt x="2612" y="2895"/>
                </a:cubicBezTo>
                <a:lnTo>
                  <a:pt x="1201" y="3854"/>
                </a:lnTo>
                <a:cubicBezTo>
                  <a:pt x="1192" y="3870"/>
                  <a:pt x="1176" y="3876"/>
                  <a:pt x="1167" y="3884"/>
                </a:cubicBezTo>
                <a:lnTo>
                  <a:pt x="1031" y="3983"/>
                </a:lnTo>
                <a:cubicBezTo>
                  <a:pt x="920" y="4067"/>
                  <a:pt x="751" y="4042"/>
                  <a:pt x="668" y="3923"/>
                </a:cubicBezTo>
                <a:cubicBezTo>
                  <a:pt x="584" y="3812"/>
                  <a:pt x="609" y="3643"/>
                  <a:pt x="728" y="3560"/>
                </a:cubicBezTo>
                <a:lnTo>
                  <a:pt x="3388" y="1602"/>
                </a:lnTo>
                <a:cubicBezTo>
                  <a:pt x="3601" y="1727"/>
                  <a:pt x="3759" y="1979"/>
                  <a:pt x="3759" y="1979"/>
                </a:cubicBezTo>
                <a:cubicBezTo>
                  <a:pt x="4020" y="2798"/>
                  <a:pt x="4345" y="2804"/>
                  <a:pt x="4543" y="2706"/>
                </a:cubicBezTo>
                <a:cubicBezTo>
                  <a:pt x="4645" y="2655"/>
                  <a:pt x="4692" y="2534"/>
                  <a:pt x="4656" y="2424"/>
                </a:cubicBezTo>
                <a:cubicBezTo>
                  <a:pt x="4552" y="2108"/>
                  <a:pt x="4492" y="1496"/>
                  <a:pt x="4492" y="1496"/>
                </a:cubicBezTo>
                <a:cubicBezTo>
                  <a:pt x="4419" y="1338"/>
                  <a:pt x="4184" y="1171"/>
                  <a:pt x="3923" y="1035"/>
                </a:cubicBezTo>
                <a:lnTo>
                  <a:pt x="4777" y="1048"/>
                </a:lnTo>
                <a:lnTo>
                  <a:pt x="5048" y="104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Shape 442"/>
          <p:cNvSpPr/>
          <p:nvPr/>
        </p:nvSpPr>
        <p:spPr>
          <a:xfrm>
            <a:off x="4431420" y="3520927"/>
            <a:ext cx="1333698" cy="8861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zh-CN" altLang="en-US" b="1" kern="0" dirty="0">
                <a:latin typeface="+mn-lt"/>
                <a:ea typeface="+mn-ea"/>
                <a:cs typeface="+mn-ea"/>
                <a:sym typeface="+mn-lt"/>
              </a:rPr>
              <a:t>功能列表</a:t>
            </a:r>
            <a:endParaRPr lang="en-US" altLang="zh-CN" b="1" kern="0" dirty="0">
              <a:latin typeface="+mn-lt"/>
              <a:ea typeface="+mn-ea"/>
              <a:cs typeface="+mn-ea"/>
              <a:sym typeface="+mn-lt"/>
            </a:endParaRPr>
          </a:p>
          <a:p>
            <a:pPr algn="ctr" defTabSz="825500" hangingPunct="0">
              <a:lnSpc>
                <a:spcPct val="110000"/>
              </a:lnSpc>
            </a:pPr>
            <a:r>
              <a:rPr lang="zh-CN" altLang="en-US" b="1" kern="0" dirty="0">
                <a:latin typeface="+mn-lt"/>
                <a:ea typeface="+mn-ea"/>
                <a:cs typeface="+mn-ea"/>
                <a:sym typeface="+mn-lt"/>
              </a:rPr>
              <a:t>缺陷报告</a:t>
            </a:r>
          </a:p>
        </p:txBody>
      </p:sp>
      <p:sp>
        <p:nvSpPr>
          <p:cNvPr id="49" name="Shape 442"/>
          <p:cNvSpPr/>
          <p:nvPr/>
        </p:nvSpPr>
        <p:spPr>
          <a:xfrm>
            <a:off x="6546598" y="3522209"/>
            <a:ext cx="2112758" cy="8835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en-US" altLang="zh-CN" b="1" kern="0" dirty="0">
                <a:latin typeface="+mn-lt"/>
                <a:ea typeface="+mn-ea"/>
                <a:cs typeface="+mn-ea"/>
                <a:sym typeface="+mn-lt"/>
              </a:rPr>
              <a:t>Monkey</a:t>
            </a:r>
          </a:p>
          <a:p>
            <a:pPr algn="ctr" defTabSz="825500" hangingPunct="0">
              <a:lnSpc>
                <a:spcPct val="110000"/>
              </a:lnSpc>
            </a:pPr>
            <a:r>
              <a:rPr lang="en-US" altLang="zh-CN" b="1" kern="0" dirty="0" err="1">
                <a:latin typeface="+mn-lt"/>
                <a:ea typeface="+mn-ea"/>
                <a:cs typeface="+mn-ea"/>
                <a:sym typeface="+mn-lt"/>
              </a:rPr>
              <a:t>Java+Appium</a:t>
            </a:r>
            <a:endParaRPr lang="zh-CN" altLang="en-US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108474" y="3811580"/>
            <a:ext cx="2112758" cy="1132425"/>
            <a:chOff x="9108474" y="3811580"/>
            <a:chExt cx="2112758" cy="1132425"/>
          </a:xfrm>
        </p:grpSpPr>
        <p:sp>
          <p:nvSpPr>
            <p:cNvPr id="50" name="users-interconnected_38879"/>
            <p:cNvSpPr>
              <a:spLocks noChangeAspect="1"/>
            </p:cNvSpPr>
            <p:nvPr/>
          </p:nvSpPr>
          <p:spPr bwMode="auto">
            <a:xfrm>
              <a:off x="9860005" y="4405784"/>
              <a:ext cx="609685" cy="538221"/>
            </a:xfrm>
            <a:custGeom>
              <a:avLst/>
              <a:gdLst>
                <a:gd name="T0" fmla="*/ 1248 w 1406"/>
                <a:gd name="T1" fmla="*/ 663 h 1243"/>
                <a:gd name="T2" fmla="*/ 1239 w 1406"/>
                <a:gd name="T3" fmla="*/ 573 h 1243"/>
                <a:gd name="T4" fmla="*/ 1253 w 1406"/>
                <a:gd name="T5" fmla="*/ 480 h 1243"/>
                <a:gd name="T6" fmla="*/ 1215 w 1406"/>
                <a:gd name="T7" fmla="*/ 359 h 1243"/>
                <a:gd name="T8" fmla="*/ 1084 w 1406"/>
                <a:gd name="T9" fmla="*/ 429 h 1243"/>
                <a:gd name="T10" fmla="*/ 1076 w 1406"/>
                <a:gd name="T11" fmla="*/ 507 h 1243"/>
                <a:gd name="T12" fmla="*/ 1105 w 1406"/>
                <a:gd name="T13" fmla="*/ 624 h 1243"/>
                <a:gd name="T14" fmla="*/ 1043 w 1406"/>
                <a:gd name="T15" fmla="*/ 683 h 1243"/>
                <a:gd name="T16" fmla="*/ 858 w 1406"/>
                <a:gd name="T17" fmla="*/ 744 h 1243"/>
                <a:gd name="T18" fmla="*/ 857 w 1406"/>
                <a:gd name="T19" fmla="*/ 264 h 1243"/>
                <a:gd name="T20" fmla="*/ 839 w 1406"/>
                <a:gd name="T21" fmla="*/ 182 h 1243"/>
                <a:gd name="T22" fmla="*/ 768 w 1406"/>
                <a:gd name="T23" fmla="*/ 135 h 1243"/>
                <a:gd name="T24" fmla="*/ 784 w 1406"/>
                <a:gd name="T25" fmla="*/ 69 h 1243"/>
                <a:gd name="T26" fmla="*/ 758 w 1406"/>
                <a:gd name="T27" fmla="*/ 10 h 1243"/>
                <a:gd name="T28" fmla="*/ 738 w 1406"/>
                <a:gd name="T29" fmla="*/ 3 h 1243"/>
                <a:gd name="T30" fmla="*/ 693 w 1406"/>
                <a:gd name="T31" fmla="*/ 65 h 1243"/>
                <a:gd name="T32" fmla="*/ 706 w 1406"/>
                <a:gd name="T33" fmla="*/ 116 h 1243"/>
                <a:gd name="T34" fmla="*/ 695 w 1406"/>
                <a:gd name="T35" fmla="*/ 154 h 1243"/>
                <a:gd name="T36" fmla="*/ 625 w 1406"/>
                <a:gd name="T37" fmla="*/ 189 h 1243"/>
                <a:gd name="T38" fmla="*/ 729 w 1406"/>
                <a:gd name="T39" fmla="*/ 152 h 1243"/>
                <a:gd name="T40" fmla="*/ 841 w 1406"/>
                <a:gd name="T41" fmla="*/ 230 h 1243"/>
                <a:gd name="T42" fmla="*/ 489 w 1406"/>
                <a:gd name="T43" fmla="*/ 341 h 1243"/>
                <a:gd name="T44" fmla="*/ 378 w 1406"/>
                <a:gd name="T45" fmla="*/ 234 h 1243"/>
                <a:gd name="T46" fmla="*/ 389 w 1406"/>
                <a:gd name="T47" fmla="*/ 157 h 1243"/>
                <a:gd name="T48" fmla="*/ 387 w 1406"/>
                <a:gd name="T49" fmla="*/ 95 h 1243"/>
                <a:gd name="T50" fmla="*/ 360 w 1406"/>
                <a:gd name="T51" fmla="*/ 42 h 1243"/>
                <a:gd name="T52" fmla="*/ 272 w 1406"/>
                <a:gd name="T53" fmla="*/ 108 h 1243"/>
                <a:gd name="T54" fmla="*/ 272 w 1406"/>
                <a:gd name="T55" fmla="*/ 161 h 1243"/>
                <a:gd name="T56" fmla="*/ 284 w 1406"/>
                <a:gd name="T57" fmla="*/ 226 h 1243"/>
                <a:gd name="T58" fmla="*/ 218 w 1406"/>
                <a:gd name="T59" fmla="*/ 273 h 1243"/>
                <a:gd name="T60" fmla="*/ 294 w 1406"/>
                <a:gd name="T61" fmla="*/ 364 h 1243"/>
                <a:gd name="T62" fmla="*/ 363 w 1406"/>
                <a:gd name="T63" fmla="*/ 364 h 1243"/>
                <a:gd name="T64" fmla="*/ 573 w 1406"/>
                <a:gd name="T65" fmla="*/ 391 h 1243"/>
                <a:gd name="T66" fmla="*/ 610 w 1406"/>
                <a:gd name="T67" fmla="*/ 1117 h 1243"/>
                <a:gd name="T68" fmla="*/ 399 w 1406"/>
                <a:gd name="T69" fmla="*/ 909 h 1243"/>
                <a:gd name="T70" fmla="*/ 420 w 1406"/>
                <a:gd name="T71" fmla="*/ 763 h 1243"/>
                <a:gd name="T72" fmla="*/ 416 w 1406"/>
                <a:gd name="T73" fmla="*/ 646 h 1243"/>
                <a:gd name="T74" fmla="*/ 366 w 1406"/>
                <a:gd name="T75" fmla="*/ 545 h 1243"/>
                <a:gd name="T76" fmla="*/ 199 w 1406"/>
                <a:gd name="T77" fmla="*/ 671 h 1243"/>
                <a:gd name="T78" fmla="*/ 198 w 1406"/>
                <a:gd name="T79" fmla="*/ 771 h 1243"/>
                <a:gd name="T80" fmla="*/ 221 w 1406"/>
                <a:gd name="T81" fmla="*/ 894 h 1243"/>
                <a:gd name="T82" fmla="*/ 98 w 1406"/>
                <a:gd name="T83" fmla="*/ 983 h 1243"/>
                <a:gd name="T84" fmla="*/ 240 w 1406"/>
                <a:gd name="T85" fmla="*/ 1154 h 1243"/>
                <a:gd name="T86" fmla="*/ 371 w 1406"/>
                <a:gd name="T87" fmla="*/ 1154 h 1243"/>
                <a:gd name="T88" fmla="*/ 730 w 1406"/>
                <a:gd name="T89" fmla="*/ 1180 h 1243"/>
                <a:gd name="T90" fmla="*/ 1149 w 1406"/>
                <a:gd name="T91" fmla="*/ 879 h 1243"/>
                <a:gd name="T92" fmla="*/ 1167 w 1406"/>
                <a:gd name="T93" fmla="*/ 693 h 1243"/>
                <a:gd name="T94" fmla="*/ 931 w 1406"/>
                <a:gd name="T95" fmla="*/ 242 h 1243"/>
                <a:gd name="T96" fmla="*/ 553 w 1406"/>
                <a:gd name="T97" fmla="*/ 336 h 1243"/>
                <a:gd name="T98" fmla="*/ 598 w 1406"/>
                <a:gd name="T99" fmla="*/ 1227 h 1243"/>
                <a:gd name="T100" fmla="*/ 714 w 1406"/>
                <a:gd name="T101" fmla="*/ 1180 h 1243"/>
                <a:gd name="T102" fmla="*/ 857 w 1406"/>
                <a:gd name="T103" fmla="*/ 815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06" h="1243">
                  <a:moveTo>
                    <a:pt x="1406" y="809"/>
                  </a:moveTo>
                  <a:lnTo>
                    <a:pt x="1389" y="732"/>
                  </a:lnTo>
                  <a:cubicBezTo>
                    <a:pt x="1383" y="727"/>
                    <a:pt x="1377" y="722"/>
                    <a:pt x="1369" y="718"/>
                  </a:cubicBezTo>
                  <a:cubicBezTo>
                    <a:pt x="1332" y="699"/>
                    <a:pt x="1294" y="683"/>
                    <a:pt x="1255" y="669"/>
                  </a:cubicBezTo>
                  <a:cubicBezTo>
                    <a:pt x="1252" y="667"/>
                    <a:pt x="1249" y="665"/>
                    <a:pt x="1248" y="663"/>
                  </a:cubicBezTo>
                  <a:cubicBezTo>
                    <a:pt x="1244" y="656"/>
                    <a:pt x="1242" y="648"/>
                    <a:pt x="1240" y="641"/>
                  </a:cubicBezTo>
                  <a:cubicBezTo>
                    <a:pt x="1238" y="636"/>
                    <a:pt x="1237" y="632"/>
                    <a:pt x="1232" y="630"/>
                  </a:cubicBezTo>
                  <a:cubicBezTo>
                    <a:pt x="1231" y="629"/>
                    <a:pt x="1229" y="626"/>
                    <a:pt x="1229" y="624"/>
                  </a:cubicBezTo>
                  <a:cubicBezTo>
                    <a:pt x="1230" y="607"/>
                    <a:pt x="1226" y="590"/>
                    <a:pt x="1238" y="575"/>
                  </a:cubicBezTo>
                  <a:cubicBezTo>
                    <a:pt x="1239" y="574"/>
                    <a:pt x="1239" y="574"/>
                    <a:pt x="1239" y="573"/>
                  </a:cubicBezTo>
                  <a:cubicBezTo>
                    <a:pt x="1246" y="558"/>
                    <a:pt x="1247" y="541"/>
                    <a:pt x="1257" y="527"/>
                  </a:cubicBezTo>
                  <a:cubicBezTo>
                    <a:pt x="1257" y="527"/>
                    <a:pt x="1257" y="526"/>
                    <a:pt x="1257" y="526"/>
                  </a:cubicBezTo>
                  <a:cubicBezTo>
                    <a:pt x="1258" y="515"/>
                    <a:pt x="1259" y="505"/>
                    <a:pt x="1260" y="494"/>
                  </a:cubicBezTo>
                  <a:cubicBezTo>
                    <a:pt x="1260" y="493"/>
                    <a:pt x="1259" y="490"/>
                    <a:pt x="1258" y="490"/>
                  </a:cubicBezTo>
                  <a:cubicBezTo>
                    <a:pt x="1253" y="488"/>
                    <a:pt x="1253" y="484"/>
                    <a:pt x="1253" y="480"/>
                  </a:cubicBezTo>
                  <a:cubicBezTo>
                    <a:pt x="1253" y="459"/>
                    <a:pt x="1253" y="456"/>
                    <a:pt x="1253" y="435"/>
                  </a:cubicBezTo>
                  <a:cubicBezTo>
                    <a:pt x="1253" y="423"/>
                    <a:pt x="1250" y="413"/>
                    <a:pt x="1240" y="404"/>
                  </a:cubicBezTo>
                  <a:cubicBezTo>
                    <a:pt x="1230" y="395"/>
                    <a:pt x="1219" y="386"/>
                    <a:pt x="1209" y="377"/>
                  </a:cubicBezTo>
                  <a:cubicBezTo>
                    <a:pt x="1204" y="373"/>
                    <a:pt x="1203" y="369"/>
                    <a:pt x="1208" y="365"/>
                  </a:cubicBezTo>
                  <a:cubicBezTo>
                    <a:pt x="1210" y="362"/>
                    <a:pt x="1213" y="361"/>
                    <a:pt x="1215" y="359"/>
                  </a:cubicBezTo>
                  <a:cubicBezTo>
                    <a:pt x="1215" y="358"/>
                    <a:pt x="1214" y="358"/>
                    <a:pt x="1214" y="357"/>
                  </a:cubicBezTo>
                  <a:cubicBezTo>
                    <a:pt x="1211" y="357"/>
                    <a:pt x="1207" y="356"/>
                    <a:pt x="1204" y="357"/>
                  </a:cubicBezTo>
                  <a:cubicBezTo>
                    <a:pt x="1192" y="359"/>
                    <a:pt x="1181" y="360"/>
                    <a:pt x="1169" y="363"/>
                  </a:cubicBezTo>
                  <a:cubicBezTo>
                    <a:pt x="1147" y="368"/>
                    <a:pt x="1125" y="375"/>
                    <a:pt x="1108" y="390"/>
                  </a:cubicBezTo>
                  <a:cubicBezTo>
                    <a:pt x="1095" y="400"/>
                    <a:pt x="1085" y="412"/>
                    <a:pt x="1084" y="429"/>
                  </a:cubicBezTo>
                  <a:cubicBezTo>
                    <a:pt x="1084" y="437"/>
                    <a:pt x="1084" y="446"/>
                    <a:pt x="1084" y="455"/>
                  </a:cubicBezTo>
                  <a:cubicBezTo>
                    <a:pt x="1084" y="469"/>
                    <a:pt x="1084" y="466"/>
                    <a:pt x="1083" y="480"/>
                  </a:cubicBezTo>
                  <a:cubicBezTo>
                    <a:pt x="1083" y="482"/>
                    <a:pt x="1082" y="486"/>
                    <a:pt x="1080" y="486"/>
                  </a:cubicBezTo>
                  <a:cubicBezTo>
                    <a:pt x="1075" y="488"/>
                    <a:pt x="1075" y="492"/>
                    <a:pt x="1075" y="497"/>
                  </a:cubicBezTo>
                  <a:cubicBezTo>
                    <a:pt x="1076" y="500"/>
                    <a:pt x="1075" y="503"/>
                    <a:pt x="1076" y="507"/>
                  </a:cubicBezTo>
                  <a:cubicBezTo>
                    <a:pt x="1078" y="516"/>
                    <a:pt x="1080" y="524"/>
                    <a:pt x="1083" y="533"/>
                  </a:cubicBezTo>
                  <a:cubicBezTo>
                    <a:pt x="1085" y="540"/>
                    <a:pt x="1088" y="546"/>
                    <a:pt x="1089" y="553"/>
                  </a:cubicBezTo>
                  <a:cubicBezTo>
                    <a:pt x="1092" y="566"/>
                    <a:pt x="1096" y="577"/>
                    <a:pt x="1105" y="587"/>
                  </a:cubicBezTo>
                  <a:cubicBezTo>
                    <a:pt x="1107" y="589"/>
                    <a:pt x="1108" y="592"/>
                    <a:pt x="1108" y="594"/>
                  </a:cubicBezTo>
                  <a:cubicBezTo>
                    <a:pt x="1107" y="604"/>
                    <a:pt x="1106" y="614"/>
                    <a:pt x="1105" y="624"/>
                  </a:cubicBezTo>
                  <a:cubicBezTo>
                    <a:pt x="1104" y="626"/>
                    <a:pt x="1102" y="629"/>
                    <a:pt x="1101" y="630"/>
                  </a:cubicBezTo>
                  <a:cubicBezTo>
                    <a:pt x="1094" y="631"/>
                    <a:pt x="1093" y="636"/>
                    <a:pt x="1091" y="642"/>
                  </a:cubicBezTo>
                  <a:cubicBezTo>
                    <a:pt x="1089" y="649"/>
                    <a:pt x="1087" y="656"/>
                    <a:pt x="1084" y="662"/>
                  </a:cubicBezTo>
                  <a:cubicBezTo>
                    <a:pt x="1083" y="664"/>
                    <a:pt x="1081" y="667"/>
                    <a:pt x="1079" y="668"/>
                  </a:cubicBezTo>
                  <a:cubicBezTo>
                    <a:pt x="1067" y="673"/>
                    <a:pt x="1055" y="678"/>
                    <a:pt x="1043" y="683"/>
                  </a:cubicBezTo>
                  <a:cubicBezTo>
                    <a:pt x="1030" y="688"/>
                    <a:pt x="1017" y="693"/>
                    <a:pt x="1004" y="699"/>
                  </a:cubicBezTo>
                  <a:cubicBezTo>
                    <a:pt x="991" y="706"/>
                    <a:pt x="978" y="712"/>
                    <a:pt x="966" y="719"/>
                  </a:cubicBezTo>
                  <a:cubicBezTo>
                    <a:pt x="958" y="723"/>
                    <a:pt x="951" y="728"/>
                    <a:pt x="945" y="733"/>
                  </a:cubicBezTo>
                  <a:lnTo>
                    <a:pt x="937" y="768"/>
                  </a:lnTo>
                  <a:cubicBezTo>
                    <a:pt x="923" y="753"/>
                    <a:pt x="894" y="744"/>
                    <a:pt x="858" y="744"/>
                  </a:cubicBezTo>
                  <a:cubicBezTo>
                    <a:pt x="857" y="744"/>
                    <a:pt x="856" y="744"/>
                    <a:pt x="855" y="744"/>
                  </a:cubicBezTo>
                  <a:lnTo>
                    <a:pt x="590" y="387"/>
                  </a:lnTo>
                  <a:cubicBezTo>
                    <a:pt x="611" y="381"/>
                    <a:pt x="624" y="370"/>
                    <a:pt x="624" y="357"/>
                  </a:cubicBezTo>
                  <a:cubicBezTo>
                    <a:pt x="624" y="353"/>
                    <a:pt x="623" y="349"/>
                    <a:pt x="620" y="345"/>
                  </a:cubicBezTo>
                  <a:lnTo>
                    <a:pt x="857" y="264"/>
                  </a:lnTo>
                  <a:cubicBezTo>
                    <a:pt x="867" y="268"/>
                    <a:pt x="879" y="270"/>
                    <a:pt x="892" y="270"/>
                  </a:cubicBezTo>
                  <a:cubicBezTo>
                    <a:pt x="919" y="270"/>
                    <a:pt x="946" y="261"/>
                    <a:pt x="946" y="242"/>
                  </a:cubicBezTo>
                  <a:cubicBezTo>
                    <a:pt x="946" y="214"/>
                    <a:pt x="887" y="207"/>
                    <a:pt x="856" y="220"/>
                  </a:cubicBezTo>
                  <a:lnTo>
                    <a:pt x="849" y="189"/>
                  </a:lnTo>
                  <a:cubicBezTo>
                    <a:pt x="846" y="186"/>
                    <a:pt x="843" y="184"/>
                    <a:pt x="839" y="182"/>
                  </a:cubicBezTo>
                  <a:cubicBezTo>
                    <a:pt x="820" y="172"/>
                    <a:pt x="801" y="164"/>
                    <a:pt x="781" y="157"/>
                  </a:cubicBezTo>
                  <a:cubicBezTo>
                    <a:pt x="780" y="156"/>
                    <a:pt x="778" y="155"/>
                    <a:pt x="778" y="154"/>
                  </a:cubicBezTo>
                  <a:cubicBezTo>
                    <a:pt x="776" y="150"/>
                    <a:pt x="775" y="147"/>
                    <a:pt x="774" y="143"/>
                  </a:cubicBezTo>
                  <a:cubicBezTo>
                    <a:pt x="773" y="140"/>
                    <a:pt x="772" y="138"/>
                    <a:pt x="770" y="137"/>
                  </a:cubicBezTo>
                  <a:cubicBezTo>
                    <a:pt x="769" y="137"/>
                    <a:pt x="768" y="135"/>
                    <a:pt x="768" y="135"/>
                  </a:cubicBezTo>
                  <a:cubicBezTo>
                    <a:pt x="769" y="126"/>
                    <a:pt x="767" y="117"/>
                    <a:pt x="773" y="109"/>
                  </a:cubicBezTo>
                  <a:cubicBezTo>
                    <a:pt x="773" y="109"/>
                    <a:pt x="773" y="109"/>
                    <a:pt x="773" y="109"/>
                  </a:cubicBezTo>
                  <a:cubicBezTo>
                    <a:pt x="777" y="101"/>
                    <a:pt x="777" y="93"/>
                    <a:pt x="782" y="86"/>
                  </a:cubicBezTo>
                  <a:cubicBezTo>
                    <a:pt x="782" y="85"/>
                    <a:pt x="782" y="85"/>
                    <a:pt x="782" y="85"/>
                  </a:cubicBezTo>
                  <a:cubicBezTo>
                    <a:pt x="783" y="80"/>
                    <a:pt x="784" y="74"/>
                    <a:pt x="784" y="69"/>
                  </a:cubicBezTo>
                  <a:cubicBezTo>
                    <a:pt x="784" y="68"/>
                    <a:pt x="783" y="67"/>
                    <a:pt x="783" y="67"/>
                  </a:cubicBezTo>
                  <a:cubicBezTo>
                    <a:pt x="780" y="66"/>
                    <a:pt x="780" y="64"/>
                    <a:pt x="780" y="62"/>
                  </a:cubicBezTo>
                  <a:cubicBezTo>
                    <a:pt x="780" y="51"/>
                    <a:pt x="780" y="50"/>
                    <a:pt x="780" y="39"/>
                  </a:cubicBezTo>
                  <a:cubicBezTo>
                    <a:pt x="780" y="33"/>
                    <a:pt x="779" y="28"/>
                    <a:pt x="774" y="24"/>
                  </a:cubicBezTo>
                  <a:cubicBezTo>
                    <a:pt x="769" y="19"/>
                    <a:pt x="763" y="15"/>
                    <a:pt x="758" y="10"/>
                  </a:cubicBezTo>
                  <a:cubicBezTo>
                    <a:pt x="755" y="8"/>
                    <a:pt x="755" y="6"/>
                    <a:pt x="758" y="4"/>
                  </a:cubicBezTo>
                  <a:cubicBezTo>
                    <a:pt x="759" y="3"/>
                    <a:pt x="760" y="2"/>
                    <a:pt x="761" y="1"/>
                  </a:cubicBezTo>
                  <a:cubicBezTo>
                    <a:pt x="761" y="1"/>
                    <a:pt x="761" y="0"/>
                    <a:pt x="761" y="0"/>
                  </a:cubicBezTo>
                  <a:cubicBezTo>
                    <a:pt x="759" y="0"/>
                    <a:pt x="757" y="0"/>
                    <a:pt x="756" y="0"/>
                  </a:cubicBezTo>
                  <a:cubicBezTo>
                    <a:pt x="750" y="1"/>
                    <a:pt x="744" y="2"/>
                    <a:pt x="738" y="3"/>
                  </a:cubicBezTo>
                  <a:cubicBezTo>
                    <a:pt x="727" y="6"/>
                    <a:pt x="716" y="9"/>
                    <a:pt x="707" y="17"/>
                  </a:cubicBezTo>
                  <a:cubicBezTo>
                    <a:pt x="701" y="22"/>
                    <a:pt x="696" y="28"/>
                    <a:pt x="695" y="36"/>
                  </a:cubicBezTo>
                  <a:cubicBezTo>
                    <a:pt x="695" y="40"/>
                    <a:pt x="695" y="45"/>
                    <a:pt x="695" y="49"/>
                  </a:cubicBezTo>
                  <a:cubicBezTo>
                    <a:pt x="695" y="56"/>
                    <a:pt x="695" y="55"/>
                    <a:pt x="695" y="62"/>
                  </a:cubicBezTo>
                  <a:cubicBezTo>
                    <a:pt x="695" y="63"/>
                    <a:pt x="694" y="65"/>
                    <a:pt x="693" y="65"/>
                  </a:cubicBezTo>
                  <a:cubicBezTo>
                    <a:pt x="691" y="66"/>
                    <a:pt x="690" y="68"/>
                    <a:pt x="691" y="70"/>
                  </a:cubicBezTo>
                  <a:cubicBezTo>
                    <a:pt x="691" y="72"/>
                    <a:pt x="691" y="74"/>
                    <a:pt x="691" y="75"/>
                  </a:cubicBezTo>
                  <a:cubicBezTo>
                    <a:pt x="692" y="80"/>
                    <a:pt x="693" y="84"/>
                    <a:pt x="695" y="89"/>
                  </a:cubicBezTo>
                  <a:cubicBezTo>
                    <a:pt x="696" y="92"/>
                    <a:pt x="697" y="95"/>
                    <a:pt x="698" y="98"/>
                  </a:cubicBezTo>
                  <a:cubicBezTo>
                    <a:pt x="699" y="105"/>
                    <a:pt x="702" y="111"/>
                    <a:pt x="706" y="116"/>
                  </a:cubicBezTo>
                  <a:cubicBezTo>
                    <a:pt x="707" y="117"/>
                    <a:pt x="707" y="118"/>
                    <a:pt x="707" y="119"/>
                  </a:cubicBezTo>
                  <a:cubicBezTo>
                    <a:pt x="707" y="124"/>
                    <a:pt x="706" y="129"/>
                    <a:pt x="706" y="135"/>
                  </a:cubicBezTo>
                  <a:cubicBezTo>
                    <a:pt x="706" y="136"/>
                    <a:pt x="704" y="137"/>
                    <a:pt x="704" y="137"/>
                  </a:cubicBezTo>
                  <a:cubicBezTo>
                    <a:pt x="700" y="138"/>
                    <a:pt x="700" y="141"/>
                    <a:pt x="699" y="143"/>
                  </a:cubicBezTo>
                  <a:cubicBezTo>
                    <a:pt x="698" y="147"/>
                    <a:pt x="697" y="150"/>
                    <a:pt x="695" y="154"/>
                  </a:cubicBezTo>
                  <a:cubicBezTo>
                    <a:pt x="695" y="155"/>
                    <a:pt x="694" y="156"/>
                    <a:pt x="693" y="156"/>
                  </a:cubicBezTo>
                  <a:cubicBezTo>
                    <a:pt x="687" y="159"/>
                    <a:pt x="681" y="161"/>
                    <a:pt x="674" y="164"/>
                  </a:cubicBezTo>
                  <a:cubicBezTo>
                    <a:pt x="668" y="167"/>
                    <a:pt x="661" y="169"/>
                    <a:pt x="655" y="172"/>
                  </a:cubicBezTo>
                  <a:cubicBezTo>
                    <a:pt x="648" y="175"/>
                    <a:pt x="642" y="179"/>
                    <a:pt x="636" y="182"/>
                  </a:cubicBezTo>
                  <a:cubicBezTo>
                    <a:pt x="632" y="184"/>
                    <a:pt x="628" y="187"/>
                    <a:pt x="625" y="189"/>
                  </a:cubicBezTo>
                  <a:lnTo>
                    <a:pt x="617" y="227"/>
                  </a:lnTo>
                  <a:cubicBezTo>
                    <a:pt x="660" y="227"/>
                    <a:pt x="683" y="259"/>
                    <a:pt x="728" y="263"/>
                  </a:cubicBezTo>
                  <a:lnTo>
                    <a:pt x="711" y="240"/>
                  </a:lnTo>
                  <a:lnTo>
                    <a:pt x="737" y="169"/>
                  </a:lnTo>
                  <a:lnTo>
                    <a:pt x="729" y="152"/>
                  </a:lnTo>
                  <a:lnTo>
                    <a:pt x="745" y="152"/>
                  </a:lnTo>
                  <a:lnTo>
                    <a:pt x="737" y="169"/>
                  </a:lnTo>
                  <a:lnTo>
                    <a:pt x="763" y="240"/>
                  </a:lnTo>
                  <a:lnTo>
                    <a:pt x="747" y="262"/>
                  </a:lnTo>
                  <a:cubicBezTo>
                    <a:pt x="774" y="257"/>
                    <a:pt x="814" y="237"/>
                    <a:pt x="841" y="230"/>
                  </a:cubicBezTo>
                  <a:cubicBezTo>
                    <a:pt x="839" y="233"/>
                    <a:pt x="837" y="237"/>
                    <a:pt x="837" y="242"/>
                  </a:cubicBezTo>
                  <a:cubicBezTo>
                    <a:pt x="837" y="246"/>
                    <a:pt x="839" y="250"/>
                    <a:pt x="841" y="253"/>
                  </a:cubicBezTo>
                  <a:lnTo>
                    <a:pt x="607" y="333"/>
                  </a:lnTo>
                  <a:cubicBezTo>
                    <a:pt x="595" y="326"/>
                    <a:pt x="576" y="321"/>
                    <a:pt x="553" y="321"/>
                  </a:cubicBezTo>
                  <a:cubicBezTo>
                    <a:pt x="524" y="321"/>
                    <a:pt x="500" y="329"/>
                    <a:pt x="489" y="341"/>
                  </a:cubicBezTo>
                  <a:lnTo>
                    <a:pt x="478" y="296"/>
                  </a:lnTo>
                  <a:cubicBezTo>
                    <a:pt x="475" y="292"/>
                    <a:pt x="470" y="289"/>
                    <a:pt x="465" y="286"/>
                  </a:cubicBezTo>
                  <a:cubicBezTo>
                    <a:pt x="440" y="273"/>
                    <a:pt x="414" y="263"/>
                    <a:pt x="388" y="252"/>
                  </a:cubicBezTo>
                  <a:cubicBezTo>
                    <a:pt x="386" y="252"/>
                    <a:pt x="384" y="250"/>
                    <a:pt x="383" y="249"/>
                  </a:cubicBezTo>
                  <a:cubicBezTo>
                    <a:pt x="381" y="244"/>
                    <a:pt x="379" y="239"/>
                    <a:pt x="378" y="234"/>
                  </a:cubicBezTo>
                  <a:cubicBezTo>
                    <a:pt x="377" y="231"/>
                    <a:pt x="376" y="228"/>
                    <a:pt x="372" y="226"/>
                  </a:cubicBezTo>
                  <a:cubicBezTo>
                    <a:pt x="372" y="226"/>
                    <a:pt x="371" y="224"/>
                    <a:pt x="371" y="223"/>
                  </a:cubicBezTo>
                  <a:cubicBezTo>
                    <a:pt x="371" y="211"/>
                    <a:pt x="368" y="199"/>
                    <a:pt x="377" y="189"/>
                  </a:cubicBezTo>
                  <a:cubicBezTo>
                    <a:pt x="377" y="189"/>
                    <a:pt x="377" y="188"/>
                    <a:pt x="377" y="188"/>
                  </a:cubicBezTo>
                  <a:cubicBezTo>
                    <a:pt x="382" y="178"/>
                    <a:pt x="383" y="166"/>
                    <a:pt x="389" y="157"/>
                  </a:cubicBezTo>
                  <a:cubicBezTo>
                    <a:pt x="389" y="157"/>
                    <a:pt x="389" y="156"/>
                    <a:pt x="389" y="156"/>
                  </a:cubicBezTo>
                  <a:cubicBezTo>
                    <a:pt x="390" y="149"/>
                    <a:pt x="391" y="142"/>
                    <a:pt x="392" y="135"/>
                  </a:cubicBezTo>
                  <a:cubicBezTo>
                    <a:pt x="392" y="134"/>
                    <a:pt x="391" y="132"/>
                    <a:pt x="390" y="132"/>
                  </a:cubicBezTo>
                  <a:cubicBezTo>
                    <a:pt x="386" y="131"/>
                    <a:pt x="387" y="128"/>
                    <a:pt x="387" y="125"/>
                  </a:cubicBezTo>
                  <a:cubicBezTo>
                    <a:pt x="387" y="111"/>
                    <a:pt x="387" y="109"/>
                    <a:pt x="387" y="95"/>
                  </a:cubicBezTo>
                  <a:cubicBezTo>
                    <a:pt x="387" y="87"/>
                    <a:pt x="384" y="79"/>
                    <a:pt x="378" y="74"/>
                  </a:cubicBezTo>
                  <a:cubicBezTo>
                    <a:pt x="371" y="68"/>
                    <a:pt x="364" y="61"/>
                    <a:pt x="357" y="55"/>
                  </a:cubicBezTo>
                  <a:cubicBezTo>
                    <a:pt x="353" y="52"/>
                    <a:pt x="353" y="50"/>
                    <a:pt x="356" y="47"/>
                  </a:cubicBezTo>
                  <a:cubicBezTo>
                    <a:pt x="358" y="46"/>
                    <a:pt x="359" y="44"/>
                    <a:pt x="361" y="43"/>
                  </a:cubicBezTo>
                  <a:cubicBezTo>
                    <a:pt x="361" y="43"/>
                    <a:pt x="360" y="42"/>
                    <a:pt x="360" y="42"/>
                  </a:cubicBezTo>
                  <a:cubicBezTo>
                    <a:pt x="358" y="42"/>
                    <a:pt x="356" y="41"/>
                    <a:pt x="354" y="42"/>
                  </a:cubicBezTo>
                  <a:cubicBezTo>
                    <a:pt x="346" y="43"/>
                    <a:pt x="338" y="44"/>
                    <a:pt x="330" y="46"/>
                  </a:cubicBezTo>
                  <a:cubicBezTo>
                    <a:pt x="315" y="49"/>
                    <a:pt x="300" y="54"/>
                    <a:pt x="288" y="64"/>
                  </a:cubicBezTo>
                  <a:cubicBezTo>
                    <a:pt x="280" y="71"/>
                    <a:pt x="273" y="79"/>
                    <a:pt x="273" y="90"/>
                  </a:cubicBezTo>
                  <a:cubicBezTo>
                    <a:pt x="272" y="96"/>
                    <a:pt x="272" y="102"/>
                    <a:pt x="272" y="108"/>
                  </a:cubicBezTo>
                  <a:cubicBezTo>
                    <a:pt x="272" y="118"/>
                    <a:pt x="272" y="115"/>
                    <a:pt x="272" y="125"/>
                  </a:cubicBezTo>
                  <a:cubicBezTo>
                    <a:pt x="272" y="126"/>
                    <a:pt x="271" y="129"/>
                    <a:pt x="270" y="129"/>
                  </a:cubicBezTo>
                  <a:cubicBezTo>
                    <a:pt x="266" y="131"/>
                    <a:pt x="266" y="133"/>
                    <a:pt x="267" y="136"/>
                  </a:cubicBezTo>
                  <a:cubicBezTo>
                    <a:pt x="267" y="138"/>
                    <a:pt x="267" y="141"/>
                    <a:pt x="267" y="143"/>
                  </a:cubicBezTo>
                  <a:cubicBezTo>
                    <a:pt x="268" y="149"/>
                    <a:pt x="270" y="155"/>
                    <a:pt x="272" y="161"/>
                  </a:cubicBezTo>
                  <a:cubicBezTo>
                    <a:pt x="273" y="165"/>
                    <a:pt x="275" y="170"/>
                    <a:pt x="276" y="174"/>
                  </a:cubicBezTo>
                  <a:cubicBezTo>
                    <a:pt x="277" y="183"/>
                    <a:pt x="281" y="191"/>
                    <a:pt x="287" y="198"/>
                  </a:cubicBezTo>
                  <a:cubicBezTo>
                    <a:pt x="288" y="199"/>
                    <a:pt x="289" y="201"/>
                    <a:pt x="288" y="202"/>
                  </a:cubicBezTo>
                  <a:cubicBezTo>
                    <a:pt x="288" y="209"/>
                    <a:pt x="287" y="216"/>
                    <a:pt x="286" y="223"/>
                  </a:cubicBezTo>
                  <a:cubicBezTo>
                    <a:pt x="286" y="224"/>
                    <a:pt x="285" y="226"/>
                    <a:pt x="284" y="226"/>
                  </a:cubicBezTo>
                  <a:cubicBezTo>
                    <a:pt x="279" y="227"/>
                    <a:pt x="278" y="231"/>
                    <a:pt x="277" y="234"/>
                  </a:cubicBezTo>
                  <a:cubicBezTo>
                    <a:pt x="276" y="239"/>
                    <a:pt x="274" y="244"/>
                    <a:pt x="272" y="248"/>
                  </a:cubicBezTo>
                  <a:cubicBezTo>
                    <a:pt x="272" y="250"/>
                    <a:pt x="270" y="251"/>
                    <a:pt x="269" y="252"/>
                  </a:cubicBezTo>
                  <a:cubicBezTo>
                    <a:pt x="261" y="255"/>
                    <a:pt x="253" y="259"/>
                    <a:pt x="244" y="262"/>
                  </a:cubicBezTo>
                  <a:cubicBezTo>
                    <a:pt x="236" y="266"/>
                    <a:pt x="227" y="269"/>
                    <a:pt x="218" y="273"/>
                  </a:cubicBezTo>
                  <a:cubicBezTo>
                    <a:pt x="210" y="277"/>
                    <a:pt x="201" y="282"/>
                    <a:pt x="192" y="287"/>
                  </a:cubicBezTo>
                  <a:cubicBezTo>
                    <a:pt x="187" y="290"/>
                    <a:pt x="183" y="293"/>
                    <a:pt x="179" y="296"/>
                  </a:cubicBezTo>
                  <a:lnTo>
                    <a:pt x="167" y="347"/>
                  </a:lnTo>
                  <a:cubicBezTo>
                    <a:pt x="225" y="347"/>
                    <a:pt x="255" y="389"/>
                    <a:pt x="316" y="395"/>
                  </a:cubicBezTo>
                  <a:lnTo>
                    <a:pt x="294" y="364"/>
                  </a:lnTo>
                  <a:lnTo>
                    <a:pt x="328" y="269"/>
                  </a:lnTo>
                  <a:lnTo>
                    <a:pt x="318" y="246"/>
                  </a:lnTo>
                  <a:lnTo>
                    <a:pt x="339" y="246"/>
                  </a:lnTo>
                  <a:lnTo>
                    <a:pt x="328" y="269"/>
                  </a:lnTo>
                  <a:lnTo>
                    <a:pt x="363" y="364"/>
                  </a:lnTo>
                  <a:lnTo>
                    <a:pt x="341" y="394"/>
                  </a:lnTo>
                  <a:cubicBezTo>
                    <a:pt x="383" y="387"/>
                    <a:pt x="449" y="351"/>
                    <a:pt x="485" y="348"/>
                  </a:cubicBezTo>
                  <a:cubicBezTo>
                    <a:pt x="483" y="350"/>
                    <a:pt x="483" y="353"/>
                    <a:pt x="483" y="357"/>
                  </a:cubicBezTo>
                  <a:cubicBezTo>
                    <a:pt x="483" y="377"/>
                    <a:pt x="513" y="392"/>
                    <a:pt x="553" y="392"/>
                  </a:cubicBezTo>
                  <a:cubicBezTo>
                    <a:pt x="560" y="392"/>
                    <a:pt x="567" y="392"/>
                    <a:pt x="573" y="391"/>
                  </a:cubicBezTo>
                  <a:lnTo>
                    <a:pt x="836" y="745"/>
                  </a:lnTo>
                  <a:cubicBezTo>
                    <a:pt x="797" y="749"/>
                    <a:pt x="769" y="766"/>
                    <a:pt x="769" y="787"/>
                  </a:cubicBezTo>
                  <a:cubicBezTo>
                    <a:pt x="769" y="807"/>
                    <a:pt x="794" y="824"/>
                    <a:pt x="830" y="829"/>
                  </a:cubicBezTo>
                  <a:lnTo>
                    <a:pt x="644" y="1121"/>
                  </a:lnTo>
                  <a:cubicBezTo>
                    <a:pt x="634" y="1119"/>
                    <a:pt x="622" y="1118"/>
                    <a:pt x="610" y="1117"/>
                  </a:cubicBezTo>
                  <a:lnTo>
                    <a:pt x="589" y="1025"/>
                  </a:lnTo>
                  <a:cubicBezTo>
                    <a:pt x="582" y="1018"/>
                    <a:pt x="574" y="1012"/>
                    <a:pt x="564" y="1007"/>
                  </a:cubicBezTo>
                  <a:cubicBezTo>
                    <a:pt x="517" y="983"/>
                    <a:pt x="468" y="963"/>
                    <a:pt x="418" y="944"/>
                  </a:cubicBezTo>
                  <a:cubicBezTo>
                    <a:pt x="415" y="942"/>
                    <a:pt x="410" y="940"/>
                    <a:pt x="409" y="936"/>
                  </a:cubicBezTo>
                  <a:cubicBezTo>
                    <a:pt x="405" y="927"/>
                    <a:pt x="402" y="918"/>
                    <a:pt x="399" y="909"/>
                  </a:cubicBezTo>
                  <a:cubicBezTo>
                    <a:pt x="397" y="902"/>
                    <a:pt x="396" y="897"/>
                    <a:pt x="389" y="894"/>
                  </a:cubicBezTo>
                  <a:cubicBezTo>
                    <a:pt x="387" y="893"/>
                    <a:pt x="386" y="890"/>
                    <a:pt x="386" y="887"/>
                  </a:cubicBezTo>
                  <a:cubicBezTo>
                    <a:pt x="386" y="866"/>
                    <a:pt x="381" y="843"/>
                    <a:pt x="397" y="824"/>
                  </a:cubicBezTo>
                  <a:cubicBezTo>
                    <a:pt x="398" y="823"/>
                    <a:pt x="398" y="822"/>
                    <a:pt x="398" y="822"/>
                  </a:cubicBezTo>
                  <a:cubicBezTo>
                    <a:pt x="407" y="803"/>
                    <a:pt x="408" y="781"/>
                    <a:pt x="420" y="763"/>
                  </a:cubicBezTo>
                  <a:cubicBezTo>
                    <a:pt x="421" y="763"/>
                    <a:pt x="421" y="762"/>
                    <a:pt x="421" y="762"/>
                  </a:cubicBezTo>
                  <a:cubicBezTo>
                    <a:pt x="422" y="748"/>
                    <a:pt x="424" y="734"/>
                    <a:pt x="425" y="721"/>
                  </a:cubicBezTo>
                  <a:cubicBezTo>
                    <a:pt x="425" y="719"/>
                    <a:pt x="424" y="716"/>
                    <a:pt x="422" y="716"/>
                  </a:cubicBezTo>
                  <a:cubicBezTo>
                    <a:pt x="415" y="713"/>
                    <a:pt x="416" y="708"/>
                    <a:pt x="416" y="703"/>
                  </a:cubicBezTo>
                  <a:cubicBezTo>
                    <a:pt x="416" y="676"/>
                    <a:pt x="416" y="672"/>
                    <a:pt x="416" y="646"/>
                  </a:cubicBezTo>
                  <a:cubicBezTo>
                    <a:pt x="416" y="630"/>
                    <a:pt x="411" y="617"/>
                    <a:pt x="400" y="606"/>
                  </a:cubicBezTo>
                  <a:cubicBezTo>
                    <a:pt x="386" y="594"/>
                    <a:pt x="373" y="583"/>
                    <a:pt x="359" y="571"/>
                  </a:cubicBezTo>
                  <a:cubicBezTo>
                    <a:pt x="353" y="566"/>
                    <a:pt x="352" y="562"/>
                    <a:pt x="358" y="555"/>
                  </a:cubicBezTo>
                  <a:cubicBezTo>
                    <a:pt x="361" y="553"/>
                    <a:pt x="364" y="551"/>
                    <a:pt x="368" y="548"/>
                  </a:cubicBezTo>
                  <a:cubicBezTo>
                    <a:pt x="367" y="547"/>
                    <a:pt x="366" y="546"/>
                    <a:pt x="366" y="545"/>
                  </a:cubicBezTo>
                  <a:cubicBezTo>
                    <a:pt x="361" y="545"/>
                    <a:pt x="357" y="545"/>
                    <a:pt x="353" y="545"/>
                  </a:cubicBezTo>
                  <a:cubicBezTo>
                    <a:pt x="338" y="548"/>
                    <a:pt x="323" y="550"/>
                    <a:pt x="308" y="553"/>
                  </a:cubicBezTo>
                  <a:cubicBezTo>
                    <a:pt x="280" y="560"/>
                    <a:pt x="253" y="569"/>
                    <a:pt x="230" y="588"/>
                  </a:cubicBezTo>
                  <a:cubicBezTo>
                    <a:pt x="214" y="601"/>
                    <a:pt x="202" y="616"/>
                    <a:pt x="200" y="637"/>
                  </a:cubicBezTo>
                  <a:cubicBezTo>
                    <a:pt x="199" y="648"/>
                    <a:pt x="199" y="659"/>
                    <a:pt x="199" y="671"/>
                  </a:cubicBezTo>
                  <a:cubicBezTo>
                    <a:pt x="199" y="689"/>
                    <a:pt x="199" y="684"/>
                    <a:pt x="199" y="703"/>
                  </a:cubicBezTo>
                  <a:cubicBezTo>
                    <a:pt x="199" y="705"/>
                    <a:pt x="197" y="710"/>
                    <a:pt x="195" y="711"/>
                  </a:cubicBezTo>
                  <a:cubicBezTo>
                    <a:pt x="188" y="713"/>
                    <a:pt x="188" y="718"/>
                    <a:pt x="189" y="724"/>
                  </a:cubicBezTo>
                  <a:cubicBezTo>
                    <a:pt x="189" y="728"/>
                    <a:pt x="189" y="733"/>
                    <a:pt x="190" y="737"/>
                  </a:cubicBezTo>
                  <a:cubicBezTo>
                    <a:pt x="192" y="748"/>
                    <a:pt x="195" y="760"/>
                    <a:pt x="198" y="771"/>
                  </a:cubicBezTo>
                  <a:cubicBezTo>
                    <a:pt x="201" y="779"/>
                    <a:pt x="205" y="787"/>
                    <a:pt x="207" y="796"/>
                  </a:cubicBezTo>
                  <a:cubicBezTo>
                    <a:pt x="209" y="812"/>
                    <a:pt x="216" y="827"/>
                    <a:pt x="227" y="840"/>
                  </a:cubicBezTo>
                  <a:cubicBezTo>
                    <a:pt x="229" y="842"/>
                    <a:pt x="230" y="846"/>
                    <a:pt x="230" y="849"/>
                  </a:cubicBezTo>
                  <a:cubicBezTo>
                    <a:pt x="229" y="862"/>
                    <a:pt x="228" y="875"/>
                    <a:pt x="226" y="887"/>
                  </a:cubicBezTo>
                  <a:cubicBezTo>
                    <a:pt x="226" y="890"/>
                    <a:pt x="223" y="894"/>
                    <a:pt x="221" y="894"/>
                  </a:cubicBezTo>
                  <a:cubicBezTo>
                    <a:pt x="212" y="896"/>
                    <a:pt x="211" y="903"/>
                    <a:pt x="209" y="909"/>
                  </a:cubicBezTo>
                  <a:cubicBezTo>
                    <a:pt x="206" y="918"/>
                    <a:pt x="203" y="927"/>
                    <a:pt x="200" y="936"/>
                  </a:cubicBezTo>
                  <a:cubicBezTo>
                    <a:pt x="199" y="939"/>
                    <a:pt x="196" y="941"/>
                    <a:pt x="193" y="943"/>
                  </a:cubicBezTo>
                  <a:cubicBezTo>
                    <a:pt x="178" y="949"/>
                    <a:pt x="162" y="955"/>
                    <a:pt x="147" y="962"/>
                  </a:cubicBezTo>
                  <a:cubicBezTo>
                    <a:pt x="130" y="969"/>
                    <a:pt x="114" y="975"/>
                    <a:pt x="98" y="983"/>
                  </a:cubicBezTo>
                  <a:cubicBezTo>
                    <a:pt x="81" y="991"/>
                    <a:pt x="65" y="1000"/>
                    <a:pt x="49" y="1009"/>
                  </a:cubicBezTo>
                  <a:cubicBezTo>
                    <a:pt x="39" y="1014"/>
                    <a:pt x="30" y="1020"/>
                    <a:pt x="23" y="1027"/>
                  </a:cubicBezTo>
                  <a:lnTo>
                    <a:pt x="0" y="1123"/>
                  </a:lnTo>
                  <a:cubicBezTo>
                    <a:pt x="110" y="1123"/>
                    <a:pt x="168" y="1203"/>
                    <a:pt x="283" y="1212"/>
                  </a:cubicBezTo>
                  <a:lnTo>
                    <a:pt x="240" y="1154"/>
                  </a:lnTo>
                  <a:lnTo>
                    <a:pt x="306" y="975"/>
                  </a:lnTo>
                  <a:lnTo>
                    <a:pt x="286" y="931"/>
                  </a:lnTo>
                  <a:lnTo>
                    <a:pt x="326" y="931"/>
                  </a:lnTo>
                  <a:lnTo>
                    <a:pt x="306" y="975"/>
                  </a:lnTo>
                  <a:lnTo>
                    <a:pt x="371" y="1154"/>
                  </a:lnTo>
                  <a:lnTo>
                    <a:pt x="330" y="1211"/>
                  </a:lnTo>
                  <a:cubicBezTo>
                    <a:pt x="370" y="1204"/>
                    <a:pt x="421" y="1184"/>
                    <a:pt x="470" y="1165"/>
                  </a:cubicBezTo>
                  <a:cubicBezTo>
                    <a:pt x="468" y="1170"/>
                    <a:pt x="466" y="1175"/>
                    <a:pt x="466" y="1180"/>
                  </a:cubicBezTo>
                  <a:cubicBezTo>
                    <a:pt x="466" y="1215"/>
                    <a:pt x="524" y="1243"/>
                    <a:pt x="598" y="1243"/>
                  </a:cubicBezTo>
                  <a:cubicBezTo>
                    <a:pt x="672" y="1243"/>
                    <a:pt x="730" y="1215"/>
                    <a:pt x="730" y="1180"/>
                  </a:cubicBezTo>
                  <a:cubicBezTo>
                    <a:pt x="730" y="1155"/>
                    <a:pt x="702" y="1135"/>
                    <a:pt x="661" y="1124"/>
                  </a:cubicBezTo>
                  <a:lnTo>
                    <a:pt x="847" y="831"/>
                  </a:lnTo>
                  <a:cubicBezTo>
                    <a:pt x="850" y="831"/>
                    <a:pt x="854" y="831"/>
                    <a:pt x="858" y="831"/>
                  </a:cubicBezTo>
                  <a:cubicBezTo>
                    <a:pt x="892" y="831"/>
                    <a:pt x="921" y="822"/>
                    <a:pt x="935" y="809"/>
                  </a:cubicBezTo>
                  <a:cubicBezTo>
                    <a:pt x="1017" y="813"/>
                    <a:pt x="1062" y="871"/>
                    <a:pt x="1149" y="879"/>
                  </a:cubicBezTo>
                  <a:lnTo>
                    <a:pt x="1116" y="833"/>
                  </a:lnTo>
                  <a:lnTo>
                    <a:pt x="1167" y="693"/>
                  </a:lnTo>
                  <a:lnTo>
                    <a:pt x="1151" y="659"/>
                  </a:lnTo>
                  <a:lnTo>
                    <a:pt x="1183" y="659"/>
                  </a:lnTo>
                  <a:lnTo>
                    <a:pt x="1167" y="693"/>
                  </a:lnTo>
                  <a:lnTo>
                    <a:pt x="1218" y="833"/>
                  </a:lnTo>
                  <a:lnTo>
                    <a:pt x="1186" y="878"/>
                  </a:lnTo>
                  <a:cubicBezTo>
                    <a:pt x="1251" y="867"/>
                    <a:pt x="1356" y="809"/>
                    <a:pt x="1406" y="809"/>
                  </a:cubicBezTo>
                  <a:close/>
                  <a:moveTo>
                    <a:pt x="892" y="229"/>
                  </a:moveTo>
                  <a:cubicBezTo>
                    <a:pt x="917" y="229"/>
                    <a:pt x="931" y="238"/>
                    <a:pt x="931" y="242"/>
                  </a:cubicBezTo>
                  <a:cubicBezTo>
                    <a:pt x="931" y="246"/>
                    <a:pt x="917" y="255"/>
                    <a:pt x="892" y="255"/>
                  </a:cubicBezTo>
                  <a:cubicBezTo>
                    <a:pt x="866" y="255"/>
                    <a:pt x="853" y="246"/>
                    <a:pt x="853" y="242"/>
                  </a:cubicBezTo>
                  <a:cubicBezTo>
                    <a:pt x="853" y="238"/>
                    <a:pt x="866" y="229"/>
                    <a:pt x="892" y="229"/>
                  </a:cubicBezTo>
                  <a:close/>
                  <a:moveTo>
                    <a:pt x="498" y="357"/>
                  </a:moveTo>
                  <a:cubicBezTo>
                    <a:pt x="498" y="348"/>
                    <a:pt x="520" y="336"/>
                    <a:pt x="553" y="336"/>
                  </a:cubicBezTo>
                  <a:cubicBezTo>
                    <a:pt x="587" y="336"/>
                    <a:pt x="608" y="348"/>
                    <a:pt x="608" y="357"/>
                  </a:cubicBezTo>
                  <a:cubicBezTo>
                    <a:pt x="608" y="365"/>
                    <a:pt x="587" y="377"/>
                    <a:pt x="553" y="377"/>
                  </a:cubicBezTo>
                  <a:cubicBezTo>
                    <a:pt x="520" y="377"/>
                    <a:pt x="498" y="365"/>
                    <a:pt x="498" y="357"/>
                  </a:cubicBezTo>
                  <a:close/>
                  <a:moveTo>
                    <a:pt x="714" y="1180"/>
                  </a:moveTo>
                  <a:cubicBezTo>
                    <a:pt x="714" y="1202"/>
                    <a:pt x="667" y="1227"/>
                    <a:pt x="598" y="1227"/>
                  </a:cubicBezTo>
                  <a:cubicBezTo>
                    <a:pt x="530" y="1227"/>
                    <a:pt x="482" y="1202"/>
                    <a:pt x="482" y="1180"/>
                  </a:cubicBezTo>
                  <a:cubicBezTo>
                    <a:pt x="482" y="1169"/>
                    <a:pt x="494" y="1157"/>
                    <a:pt x="514" y="1148"/>
                  </a:cubicBezTo>
                  <a:cubicBezTo>
                    <a:pt x="520" y="1146"/>
                    <a:pt x="527" y="1143"/>
                    <a:pt x="532" y="1141"/>
                  </a:cubicBezTo>
                  <a:cubicBezTo>
                    <a:pt x="551" y="1136"/>
                    <a:pt x="573" y="1133"/>
                    <a:pt x="598" y="1133"/>
                  </a:cubicBezTo>
                  <a:cubicBezTo>
                    <a:pt x="667" y="1133"/>
                    <a:pt x="714" y="1157"/>
                    <a:pt x="714" y="1180"/>
                  </a:cubicBezTo>
                  <a:close/>
                  <a:moveTo>
                    <a:pt x="857" y="815"/>
                  </a:moveTo>
                  <a:cubicBezTo>
                    <a:pt x="816" y="815"/>
                    <a:pt x="784" y="801"/>
                    <a:pt x="784" y="787"/>
                  </a:cubicBezTo>
                  <a:cubicBezTo>
                    <a:pt x="784" y="774"/>
                    <a:pt x="816" y="759"/>
                    <a:pt x="857" y="759"/>
                  </a:cubicBezTo>
                  <a:cubicBezTo>
                    <a:pt x="899" y="759"/>
                    <a:pt x="931" y="774"/>
                    <a:pt x="931" y="787"/>
                  </a:cubicBezTo>
                  <a:cubicBezTo>
                    <a:pt x="931" y="801"/>
                    <a:pt x="899" y="815"/>
                    <a:pt x="857" y="81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Shape 442"/>
            <p:cNvSpPr/>
            <p:nvPr/>
          </p:nvSpPr>
          <p:spPr>
            <a:xfrm>
              <a:off x="9108474" y="3811580"/>
              <a:ext cx="2112758" cy="47731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algn="ctr" defTabSz="825500" hangingPunct="0">
                <a:lnSpc>
                  <a:spcPct val="110000"/>
                </a:lnSpc>
              </a:pPr>
              <a:r>
                <a:rPr lang="en-US" altLang="zh-CN" b="1" kern="0" dirty="0" err="1">
                  <a:latin typeface="+mn-lt"/>
                  <a:ea typeface="+mn-ea"/>
                  <a:cs typeface="+mn-ea"/>
                  <a:sym typeface="+mn-lt"/>
                </a:rPr>
                <a:t>Java+Appium</a:t>
              </a:r>
              <a:endParaRPr lang="zh-CN" altLang="en-US" b="1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2" name="mall-building_44300"/>
          <p:cNvSpPr>
            <a:spLocks noChangeAspect="1"/>
          </p:cNvSpPr>
          <p:nvPr/>
        </p:nvSpPr>
        <p:spPr bwMode="auto">
          <a:xfrm>
            <a:off x="7298135" y="4373808"/>
            <a:ext cx="609685" cy="570832"/>
          </a:xfrm>
          <a:custGeom>
            <a:avLst/>
            <a:gdLst>
              <a:gd name="connsiteX0" fmla="*/ 339361 w 605918"/>
              <a:gd name="connsiteY0" fmla="*/ 295342 h 567306"/>
              <a:gd name="connsiteX1" fmla="*/ 339361 w 605918"/>
              <a:gd name="connsiteY1" fmla="*/ 313036 h 567306"/>
              <a:gd name="connsiteX2" fmla="*/ 280858 w 605918"/>
              <a:gd name="connsiteY2" fmla="*/ 313036 h 567306"/>
              <a:gd name="connsiteX3" fmla="*/ 276491 w 605918"/>
              <a:gd name="connsiteY3" fmla="*/ 306618 h 567306"/>
              <a:gd name="connsiteX4" fmla="*/ 510803 w 605918"/>
              <a:gd name="connsiteY4" fmla="*/ 0 h 567306"/>
              <a:gd name="connsiteX5" fmla="*/ 580085 w 605918"/>
              <a:gd name="connsiteY5" fmla="*/ 45713 h 567306"/>
              <a:gd name="connsiteX6" fmla="*/ 580085 w 605918"/>
              <a:gd name="connsiteY6" fmla="*/ 534487 h 567306"/>
              <a:gd name="connsiteX7" fmla="*/ 605918 w 605918"/>
              <a:gd name="connsiteY7" fmla="*/ 534487 h 567306"/>
              <a:gd name="connsiteX8" fmla="*/ 605918 w 605918"/>
              <a:gd name="connsiteY8" fmla="*/ 567306 h 567306"/>
              <a:gd name="connsiteX9" fmla="*/ 477924 w 605918"/>
              <a:gd name="connsiteY9" fmla="*/ 567306 h 567306"/>
              <a:gd name="connsiteX10" fmla="*/ 477924 w 605918"/>
              <a:gd name="connsiteY10" fmla="*/ 55090 h 567306"/>
              <a:gd name="connsiteX11" fmla="*/ 300611 w 605918"/>
              <a:gd name="connsiteY11" fmla="*/ 139482 h 567306"/>
              <a:gd name="connsiteX12" fmla="*/ 299436 w 605918"/>
              <a:gd name="connsiteY12" fmla="*/ 184023 h 567306"/>
              <a:gd name="connsiteX13" fmla="*/ 372241 w 605918"/>
              <a:gd name="connsiteY13" fmla="*/ 159408 h 567306"/>
              <a:gd name="connsiteX14" fmla="*/ 441522 w 605918"/>
              <a:gd name="connsiteY14" fmla="*/ 202777 h 567306"/>
              <a:gd name="connsiteX15" fmla="*/ 441522 w 605918"/>
              <a:gd name="connsiteY15" fmla="*/ 532142 h 567306"/>
              <a:gd name="connsiteX16" fmla="*/ 465007 w 605918"/>
              <a:gd name="connsiteY16" fmla="*/ 532142 h 567306"/>
              <a:gd name="connsiteX17" fmla="*/ 465007 w 605918"/>
              <a:gd name="connsiteY17" fmla="*/ 564962 h 567306"/>
              <a:gd name="connsiteX18" fmla="*/ 339361 w 605918"/>
              <a:gd name="connsiteY18" fmla="*/ 564962 h 567306"/>
              <a:gd name="connsiteX19" fmla="*/ 339361 w 605918"/>
              <a:gd name="connsiteY19" fmla="*/ 313036 h 567306"/>
              <a:gd name="connsiteX20" fmla="*/ 365209 w 605918"/>
              <a:gd name="connsiteY20" fmla="*/ 313036 h 567306"/>
              <a:gd name="connsiteX21" fmla="*/ 365209 w 605918"/>
              <a:gd name="connsiteY21" fmla="*/ 290705 h 567306"/>
              <a:gd name="connsiteX22" fmla="*/ 339361 w 605918"/>
              <a:gd name="connsiteY22" fmla="*/ 295342 h 567306"/>
              <a:gd name="connsiteX23" fmla="*/ 339361 w 605918"/>
              <a:gd name="connsiteY23" fmla="*/ 208637 h 567306"/>
              <a:gd name="connsiteX24" fmla="*/ 160873 w 605918"/>
              <a:gd name="connsiteY24" fmla="*/ 268415 h 567306"/>
              <a:gd name="connsiteX25" fmla="*/ 160873 w 605918"/>
              <a:gd name="connsiteY25" fmla="*/ 294202 h 567306"/>
              <a:gd name="connsiteX26" fmla="*/ 251292 w 605918"/>
              <a:gd name="connsiteY26" fmla="*/ 269588 h 567306"/>
              <a:gd name="connsiteX27" fmla="*/ 276491 w 605918"/>
              <a:gd name="connsiteY27" fmla="*/ 306618 h 567306"/>
              <a:gd name="connsiteX28" fmla="*/ 240710 w 605918"/>
              <a:gd name="connsiteY28" fmla="*/ 313036 h 567306"/>
              <a:gd name="connsiteX29" fmla="*/ 280858 w 605918"/>
              <a:gd name="connsiteY29" fmla="*/ 313036 h 567306"/>
              <a:gd name="connsiteX30" fmla="*/ 293565 w 605918"/>
              <a:gd name="connsiteY30" fmla="*/ 331710 h 567306"/>
              <a:gd name="connsiteX31" fmla="*/ 293565 w 605918"/>
              <a:gd name="connsiteY31" fmla="*/ 532142 h 567306"/>
              <a:gd name="connsiteX32" fmla="*/ 311179 w 605918"/>
              <a:gd name="connsiteY32" fmla="*/ 532142 h 567306"/>
              <a:gd name="connsiteX33" fmla="*/ 311179 w 605918"/>
              <a:gd name="connsiteY33" fmla="*/ 564962 h 567306"/>
              <a:gd name="connsiteX34" fmla="*/ 253640 w 605918"/>
              <a:gd name="connsiteY34" fmla="*/ 564962 h 567306"/>
              <a:gd name="connsiteX35" fmla="*/ 228980 w 605918"/>
              <a:gd name="connsiteY35" fmla="*/ 564962 h 567306"/>
              <a:gd name="connsiteX36" fmla="*/ 230155 w 605918"/>
              <a:gd name="connsiteY36" fmla="*/ 311784 h 567306"/>
              <a:gd name="connsiteX37" fmla="*/ 58713 w 605918"/>
              <a:gd name="connsiteY37" fmla="*/ 353980 h 567306"/>
              <a:gd name="connsiteX38" fmla="*/ 58713 w 605918"/>
              <a:gd name="connsiteY38" fmla="*/ 564962 h 567306"/>
              <a:gd name="connsiteX39" fmla="*/ 27008 w 605918"/>
              <a:gd name="connsiteY39" fmla="*/ 564962 h 567306"/>
              <a:gd name="connsiteX40" fmla="*/ 0 w 605918"/>
              <a:gd name="connsiteY40" fmla="*/ 564962 h 567306"/>
              <a:gd name="connsiteX41" fmla="*/ 0 w 605918"/>
              <a:gd name="connsiteY41" fmla="*/ 532142 h 567306"/>
              <a:gd name="connsiteX42" fmla="*/ 27008 w 605918"/>
              <a:gd name="connsiteY42" fmla="*/ 532142 h 567306"/>
              <a:gd name="connsiteX43" fmla="*/ 27008 w 605918"/>
              <a:gd name="connsiteY43" fmla="*/ 331710 h 567306"/>
              <a:gd name="connsiteX44" fmla="*/ 129168 w 605918"/>
              <a:gd name="connsiteY44" fmla="*/ 303579 h 567306"/>
              <a:gd name="connsiteX45" fmla="*/ 129168 w 605918"/>
              <a:gd name="connsiteY45" fmla="*/ 243801 h 567306"/>
              <a:gd name="connsiteX46" fmla="*/ 266557 w 605918"/>
              <a:gd name="connsiteY46" fmla="*/ 198088 h 567306"/>
              <a:gd name="connsiteX47" fmla="*/ 266557 w 605918"/>
              <a:gd name="connsiteY47" fmla="*/ 116040 h 5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5918" h="567306">
                <a:moveTo>
                  <a:pt x="339361" y="295342"/>
                </a:moveTo>
                <a:lnTo>
                  <a:pt x="339361" y="313036"/>
                </a:lnTo>
                <a:lnTo>
                  <a:pt x="280858" y="313036"/>
                </a:lnTo>
                <a:lnTo>
                  <a:pt x="276491" y="306618"/>
                </a:lnTo>
                <a:close/>
                <a:moveTo>
                  <a:pt x="510803" y="0"/>
                </a:moveTo>
                <a:lnTo>
                  <a:pt x="580085" y="45713"/>
                </a:lnTo>
                <a:lnTo>
                  <a:pt x="580085" y="534487"/>
                </a:lnTo>
                <a:lnTo>
                  <a:pt x="605918" y="534487"/>
                </a:lnTo>
                <a:lnTo>
                  <a:pt x="605918" y="567306"/>
                </a:lnTo>
                <a:lnTo>
                  <a:pt x="477924" y="567306"/>
                </a:lnTo>
                <a:lnTo>
                  <a:pt x="477924" y="55090"/>
                </a:lnTo>
                <a:lnTo>
                  <a:pt x="300611" y="139482"/>
                </a:lnTo>
                <a:lnTo>
                  <a:pt x="299436" y="184023"/>
                </a:lnTo>
                <a:lnTo>
                  <a:pt x="372241" y="159408"/>
                </a:lnTo>
                <a:lnTo>
                  <a:pt x="441522" y="202777"/>
                </a:lnTo>
                <a:lnTo>
                  <a:pt x="441522" y="532142"/>
                </a:lnTo>
                <a:lnTo>
                  <a:pt x="465007" y="532142"/>
                </a:lnTo>
                <a:lnTo>
                  <a:pt x="465007" y="564962"/>
                </a:lnTo>
                <a:lnTo>
                  <a:pt x="339361" y="564962"/>
                </a:lnTo>
                <a:lnTo>
                  <a:pt x="339361" y="313036"/>
                </a:lnTo>
                <a:lnTo>
                  <a:pt x="365209" y="313036"/>
                </a:lnTo>
                <a:lnTo>
                  <a:pt x="365209" y="290705"/>
                </a:lnTo>
                <a:lnTo>
                  <a:pt x="339361" y="295342"/>
                </a:lnTo>
                <a:lnTo>
                  <a:pt x="339361" y="208637"/>
                </a:lnTo>
                <a:lnTo>
                  <a:pt x="160873" y="268415"/>
                </a:lnTo>
                <a:lnTo>
                  <a:pt x="160873" y="294202"/>
                </a:lnTo>
                <a:lnTo>
                  <a:pt x="251292" y="269588"/>
                </a:lnTo>
                <a:lnTo>
                  <a:pt x="276491" y="306618"/>
                </a:lnTo>
                <a:lnTo>
                  <a:pt x="240710" y="313036"/>
                </a:lnTo>
                <a:lnTo>
                  <a:pt x="280858" y="313036"/>
                </a:lnTo>
                <a:lnTo>
                  <a:pt x="293565" y="331710"/>
                </a:lnTo>
                <a:lnTo>
                  <a:pt x="293565" y="532142"/>
                </a:lnTo>
                <a:lnTo>
                  <a:pt x="311179" y="532142"/>
                </a:lnTo>
                <a:lnTo>
                  <a:pt x="311179" y="564962"/>
                </a:lnTo>
                <a:lnTo>
                  <a:pt x="253640" y="564962"/>
                </a:lnTo>
                <a:lnTo>
                  <a:pt x="228980" y="564962"/>
                </a:lnTo>
                <a:lnTo>
                  <a:pt x="230155" y="311784"/>
                </a:lnTo>
                <a:lnTo>
                  <a:pt x="58713" y="353980"/>
                </a:lnTo>
                <a:lnTo>
                  <a:pt x="58713" y="564962"/>
                </a:lnTo>
                <a:lnTo>
                  <a:pt x="27008" y="564962"/>
                </a:lnTo>
                <a:lnTo>
                  <a:pt x="0" y="564962"/>
                </a:lnTo>
                <a:lnTo>
                  <a:pt x="0" y="532142"/>
                </a:lnTo>
                <a:lnTo>
                  <a:pt x="27008" y="532142"/>
                </a:lnTo>
                <a:lnTo>
                  <a:pt x="27008" y="331710"/>
                </a:lnTo>
                <a:lnTo>
                  <a:pt x="129168" y="303579"/>
                </a:lnTo>
                <a:lnTo>
                  <a:pt x="129168" y="243801"/>
                </a:lnTo>
                <a:lnTo>
                  <a:pt x="266557" y="198088"/>
                </a:lnTo>
                <a:lnTo>
                  <a:pt x="266557" y="11604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2"/>
          <p:cNvCxnSpPr>
            <a:endCxn id="5" idx="0"/>
          </p:cNvCxnSpPr>
          <p:nvPr/>
        </p:nvCxnSpPr>
        <p:spPr>
          <a:xfrm>
            <a:off x="-408316" y="3429000"/>
            <a:ext cx="9066187" cy="20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4" name="Triangle 22"/>
          <p:cNvSpPr/>
          <p:nvPr/>
        </p:nvSpPr>
        <p:spPr>
          <a:xfrm rot="10800000">
            <a:off x="5484333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5" name="Triangle 23"/>
          <p:cNvSpPr/>
          <p:nvPr/>
        </p:nvSpPr>
        <p:spPr>
          <a:xfrm rot="10800000">
            <a:off x="8573650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6" name="TextBox 20"/>
          <p:cNvSpPr txBox="1"/>
          <p:nvPr/>
        </p:nvSpPr>
        <p:spPr>
          <a:xfrm>
            <a:off x="1797000" y="2721523"/>
            <a:ext cx="1364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第十五周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4886315" y="2721523"/>
            <a:ext cx="1364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第十六周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7958254" y="2721523"/>
            <a:ext cx="1364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第十七周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448508" y="3761378"/>
            <a:ext cx="2061462" cy="1144465"/>
            <a:chOff x="1448508" y="3811580"/>
            <a:chExt cx="2061462" cy="1144465"/>
          </a:xfrm>
        </p:grpSpPr>
        <p:sp>
          <p:nvSpPr>
            <p:cNvPr id="20" name="Shape 442"/>
            <p:cNvSpPr/>
            <p:nvPr/>
          </p:nvSpPr>
          <p:spPr>
            <a:xfrm>
              <a:off x="1448508" y="3811580"/>
              <a:ext cx="2061462" cy="47731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algn="ctr" defTabSz="825500" hangingPunct="0">
                <a:lnSpc>
                  <a:spcPct val="110000"/>
                </a:lnSpc>
              </a:pPr>
              <a:r>
                <a:rPr lang="en-US" altLang="zh-CN" b="1" kern="0" dirty="0" err="1">
                  <a:latin typeface="+mn-lt"/>
                  <a:ea typeface="+mn-ea"/>
                  <a:cs typeface="+mn-ea"/>
                  <a:sym typeface="+mn-lt"/>
                </a:rPr>
                <a:t>Java+appium</a:t>
              </a:r>
              <a:endParaRPr lang="zh-CN" altLang="en-US" b="1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candles_24108"/>
            <p:cNvSpPr>
              <a:spLocks noChangeAspect="1"/>
            </p:cNvSpPr>
            <p:nvPr/>
          </p:nvSpPr>
          <p:spPr bwMode="auto">
            <a:xfrm>
              <a:off x="2250391" y="4346360"/>
              <a:ext cx="457692" cy="609685"/>
            </a:xfrm>
            <a:custGeom>
              <a:avLst/>
              <a:gdLst>
                <a:gd name="connsiteX0" fmla="*/ 350446 w 415094"/>
                <a:gd name="connsiteY0" fmla="*/ 338656 h 552940"/>
                <a:gd name="connsiteX1" fmla="*/ 389183 w 415094"/>
                <a:gd name="connsiteY1" fmla="*/ 348243 h 552940"/>
                <a:gd name="connsiteX2" fmla="*/ 350446 w 415094"/>
                <a:gd name="connsiteY2" fmla="*/ 357830 h 552940"/>
                <a:gd name="connsiteX3" fmla="*/ 311709 w 415094"/>
                <a:gd name="connsiteY3" fmla="*/ 348243 h 552940"/>
                <a:gd name="connsiteX4" fmla="*/ 350446 w 415094"/>
                <a:gd name="connsiteY4" fmla="*/ 338656 h 552940"/>
                <a:gd name="connsiteX5" fmla="*/ 64648 w 415094"/>
                <a:gd name="connsiteY5" fmla="*/ 338656 h 552940"/>
                <a:gd name="connsiteX6" fmla="*/ 103385 w 415094"/>
                <a:gd name="connsiteY6" fmla="*/ 348243 h 552940"/>
                <a:gd name="connsiteX7" fmla="*/ 64648 w 415094"/>
                <a:gd name="connsiteY7" fmla="*/ 357830 h 552940"/>
                <a:gd name="connsiteX8" fmla="*/ 25911 w 415094"/>
                <a:gd name="connsiteY8" fmla="*/ 348243 h 552940"/>
                <a:gd name="connsiteX9" fmla="*/ 64648 w 415094"/>
                <a:gd name="connsiteY9" fmla="*/ 338656 h 552940"/>
                <a:gd name="connsiteX10" fmla="*/ 337517 w 415094"/>
                <a:gd name="connsiteY10" fmla="*/ 327286 h 552940"/>
                <a:gd name="connsiteX11" fmla="*/ 293879 w 415094"/>
                <a:gd name="connsiteY11" fmla="*/ 346628 h 552940"/>
                <a:gd name="connsiteX12" fmla="*/ 350446 w 415094"/>
                <a:gd name="connsiteY12" fmla="*/ 364358 h 552940"/>
                <a:gd name="connsiteX13" fmla="*/ 407013 w 415094"/>
                <a:gd name="connsiteY13" fmla="*/ 346628 h 552940"/>
                <a:gd name="connsiteX14" fmla="*/ 361760 w 415094"/>
                <a:gd name="connsiteY14" fmla="*/ 327286 h 552940"/>
                <a:gd name="connsiteX15" fmla="*/ 350446 w 415094"/>
                <a:gd name="connsiteY15" fmla="*/ 333733 h 552940"/>
                <a:gd name="connsiteX16" fmla="*/ 337517 w 415094"/>
                <a:gd name="connsiteY16" fmla="*/ 327286 h 552940"/>
                <a:gd name="connsiteX17" fmla="*/ 51718 w 415094"/>
                <a:gd name="connsiteY17" fmla="*/ 327286 h 552940"/>
                <a:gd name="connsiteX18" fmla="*/ 6465 w 415094"/>
                <a:gd name="connsiteY18" fmla="*/ 346628 h 552940"/>
                <a:gd name="connsiteX19" fmla="*/ 64648 w 415094"/>
                <a:gd name="connsiteY19" fmla="*/ 364358 h 552940"/>
                <a:gd name="connsiteX20" fmla="*/ 121215 w 415094"/>
                <a:gd name="connsiteY20" fmla="*/ 346628 h 552940"/>
                <a:gd name="connsiteX21" fmla="*/ 75961 w 415094"/>
                <a:gd name="connsiteY21" fmla="*/ 327286 h 552940"/>
                <a:gd name="connsiteX22" fmla="*/ 64648 w 415094"/>
                <a:gd name="connsiteY22" fmla="*/ 333733 h 552940"/>
                <a:gd name="connsiteX23" fmla="*/ 51718 w 415094"/>
                <a:gd name="connsiteY23" fmla="*/ 327286 h 552940"/>
                <a:gd name="connsiteX24" fmla="*/ 350446 w 415094"/>
                <a:gd name="connsiteY24" fmla="*/ 224130 h 552940"/>
                <a:gd name="connsiteX25" fmla="*/ 371457 w 415094"/>
                <a:gd name="connsiteY25" fmla="*/ 304720 h 552940"/>
                <a:gd name="connsiteX26" fmla="*/ 366608 w 415094"/>
                <a:gd name="connsiteY26" fmla="*/ 320839 h 552940"/>
                <a:gd name="connsiteX27" fmla="*/ 415094 w 415094"/>
                <a:gd name="connsiteY27" fmla="*/ 346628 h 552940"/>
                <a:gd name="connsiteX28" fmla="*/ 415094 w 415094"/>
                <a:gd name="connsiteY28" fmla="*/ 527151 h 552940"/>
                <a:gd name="connsiteX29" fmla="*/ 350446 w 415094"/>
                <a:gd name="connsiteY29" fmla="*/ 552940 h 552940"/>
                <a:gd name="connsiteX30" fmla="*/ 285798 w 415094"/>
                <a:gd name="connsiteY30" fmla="*/ 527151 h 552940"/>
                <a:gd name="connsiteX31" fmla="*/ 285798 w 415094"/>
                <a:gd name="connsiteY31" fmla="*/ 346628 h 552940"/>
                <a:gd name="connsiteX32" fmla="*/ 332668 w 415094"/>
                <a:gd name="connsiteY32" fmla="*/ 320839 h 552940"/>
                <a:gd name="connsiteX33" fmla="*/ 329436 w 415094"/>
                <a:gd name="connsiteY33" fmla="*/ 304720 h 552940"/>
                <a:gd name="connsiteX34" fmla="*/ 350446 w 415094"/>
                <a:gd name="connsiteY34" fmla="*/ 224130 h 552940"/>
                <a:gd name="connsiteX35" fmla="*/ 64648 w 415094"/>
                <a:gd name="connsiteY35" fmla="*/ 224130 h 552940"/>
                <a:gd name="connsiteX36" fmla="*/ 85658 w 415094"/>
                <a:gd name="connsiteY36" fmla="*/ 304720 h 552940"/>
                <a:gd name="connsiteX37" fmla="*/ 80810 w 415094"/>
                <a:gd name="connsiteY37" fmla="*/ 320839 h 552940"/>
                <a:gd name="connsiteX38" fmla="*/ 129296 w 415094"/>
                <a:gd name="connsiteY38" fmla="*/ 346628 h 552940"/>
                <a:gd name="connsiteX39" fmla="*/ 129296 w 415094"/>
                <a:gd name="connsiteY39" fmla="*/ 527151 h 552940"/>
                <a:gd name="connsiteX40" fmla="*/ 64648 w 415094"/>
                <a:gd name="connsiteY40" fmla="*/ 552940 h 552940"/>
                <a:gd name="connsiteX41" fmla="*/ 0 w 415094"/>
                <a:gd name="connsiteY41" fmla="*/ 527151 h 552940"/>
                <a:gd name="connsiteX42" fmla="*/ 0 w 415094"/>
                <a:gd name="connsiteY42" fmla="*/ 346628 h 552940"/>
                <a:gd name="connsiteX43" fmla="*/ 46870 w 415094"/>
                <a:gd name="connsiteY43" fmla="*/ 320839 h 552940"/>
                <a:gd name="connsiteX44" fmla="*/ 42021 w 415094"/>
                <a:gd name="connsiteY44" fmla="*/ 304720 h 552940"/>
                <a:gd name="connsiteX45" fmla="*/ 64648 w 415094"/>
                <a:gd name="connsiteY45" fmla="*/ 224130 h 552940"/>
                <a:gd name="connsiteX46" fmla="*/ 206770 w 415094"/>
                <a:gd name="connsiteY46" fmla="*/ 114526 h 552940"/>
                <a:gd name="connsiteX47" fmla="*/ 245637 w 415094"/>
                <a:gd name="connsiteY47" fmla="*/ 124243 h 552940"/>
                <a:gd name="connsiteX48" fmla="*/ 206770 w 415094"/>
                <a:gd name="connsiteY48" fmla="*/ 133960 h 552940"/>
                <a:gd name="connsiteX49" fmla="*/ 167903 w 415094"/>
                <a:gd name="connsiteY49" fmla="*/ 124243 h 552940"/>
                <a:gd name="connsiteX50" fmla="*/ 206770 w 415094"/>
                <a:gd name="connsiteY50" fmla="*/ 114526 h 552940"/>
                <a:gd name="connsiteX51" fmla="*/ 193866 w 415094"/>
                <a:gd name="connsiteY51" fmla="*/ 103172 h 552940"/>
                <a:gd name="connsiteX52" fmla="*/ 150316 w 415094"/>
                <a:gd name="connsiteY52" fmla="*/ 120905 h 552940"/>
                <a:gd name="connsiteX53" fmla="*/ 206769 w 415094"/>
                <a:gd name="connsiteY53" fmla="*/ 140250 h 552940"/>
                <a:gd name="connsiteX54" fmla="*/ 264836 w 415094"/>
                <a:gd name="connsiteY54" fmla="*/ 120905 h 552940"/>
                <a:gd name="connsiteX55" fmla="*/ 219673 w 415094"/>
                <a:gd name="connsiteY55" fmla="*/ 103172 h 552940"/>
                <a:gd name="connsiteX56" fmla="*/ 206769 w 415094"/>
                <a:gd name="connsiteY56" fmla="*/ 109621 h 552940"/>
                <a:gd name="connsiteX57" fmla="*/ 193866 w 415094"/>
                <a:gd name="connsiteY57" fmla="*/ 103172 h 552940"/>
                <a:gd name="connsiteX58" fmla="*/ 206769 w 415094"/>
                <a:gd name="connsiteY58" fmla="*/ 0 h 552940"/>
                <a:gd name="connsiteX59" fmla="*/ 229351 w 415094"/>
                <a:gd name="connsiteY59" fmla="*/ 80603 h 552940"/>
                <a:gd name="connsiteX60" fmla="*/ 224512 w 415094"/>
                <a:gd name="connsiteY60" fmla="*/ 96724 h 552940"/>
                <a:gd name="connsiteX61" fmla="*/ 271288 w 415094"/>
                <a:gd name="connsiteY61" fmla="*/ 120905 h 552940"/>
                <a:gd name="connsiteX62" fmla="*/ 271288 w 415094"/>
                <a:gd name="connsiteY62" fmla="*/ 325638 h 552940"/>
                <a:gd name="connsiteX63" fmla="*/ 264836 w 415094"/>
                <a:gd name="connsiteY63" fmla="*/ 346595 h 552940"/>
                <a:gd name="connsiteX64" fmla="*/ 264836 w 415094"/>
                <a:gd name="connsiteY64" fmla="*/ 527147 h 552940"/>
                <a:gd name="connsiteX65" fmla="*/ 266449 w 415094"/>
                <a:gd name="connsiteY65" fmla="*/ 536820 h 552940"/>
                <a:gd name="connsiteX66" fmla="*/ 206769 w 415094"/>
                <a:gd name="connsiteY66" fmla="*/ 552940 h 552940"/>
                <a:gd name="connsiteX67" fmla="*/ 147090 w 415094"/>
                <a:gd name="connsiteY67" fmla="*/ 536820 h 552940"/>
                <a:gd name="connsiteX68" fmla="*/ 150316 w 415094"/>
                <a:gd name="connsiteY68" fmla="*/ 527147 h 552940"/>
                <a:gd name="connsiteX69" fmla="*/ 150316 w 415094"/>
                <a:gd name="connsiteY69" fmla="*/ 346595 h 552940"/>
                <a:gd name="connsiteX70" fmla="*/ 142251 w 415094"/>
                <a:gd name="connsiteY70" fmla="*/ 325638 h 552940"/>
                <a:gd name="connsiteX71" fmla="*/ 142251 w 415094"/>
                <a:gd name="connsiteY71" fmla="*/ 120905 h 552940"/>
                <a:gd name="connsiteX72" fmla="*/ 189027 w 415094"/>
                <a:gd name="connsiteY72" fmla="*/ 96724 h 552940"/>
                <a:gd name="connsiteX73" fmla="*/ 185801 w 415094"/>
                <a:gd name="connsiteY73" fmla="*/ 80603 h 552940"/>
                <a:gd name="connsiteX74" fmla="*/ 206769 w 415094"/>
                <a:gd name="connsiteY74" fmla="*/ 0 h 55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15094" h="552940">
                  <a:moveTo>
                    <a:pt x="350446" y="338656"/>
                  </a:moveTo>
                  <a:cubicBezTo>
                    <a:pt x="371840" y="338656"/>
                    <a:pt x="389183" y="342948"/>
                    <a:pt x="389183" y="348243"/>
                  </a:cubicBezTo>
                  <a:cubicBezTo>
                    <a:pt x="389183" y="353538"/>
                    <a:pt x="371840" y="357830"/>
                    <a:pt x="350446" y="357830"/>
                  </a:cubicBezTo>
                  <a:cubicBezTo>
                    <a:pt x="329052" y="357830"/>
                    <a:pt x="311709" y="353538"/>
                    <a:pt x="311709" y="348243"/>
                  </a:cubicBezTo>
                  <a:cubicBezTo>
                    <a:pt x="311709" y="342948"/>
                    <a:pt x="329052" y="338656"/>
                    <a:pt x="350446" y="338656"/>
                  </a:cubicBezTo>
                  <a:close/>
                  <a:moveTo>
                    <a:pt x="64648" y="338656"/>
                  </a:moveTo>
                  <a:cubicBezTo>
                    <a:pt x="86042" y="338656"/>
                    <a:pt x="103385" y="342948"/>
                    <a:pt x="103385" y="348243"/>
                  </a:cubicBezTo>
                  <a:cubicBezTo>
                    <a:pt x="103385" y="353538"/>
                    <a:pt x="86042" y="357830"/>
                    <a:pt x="64648" y="357830"/>
                  </a:cubicBezTo>
                  <a:cubicBezTo>
                    <a:pt x="43254" y="357830"/>
                    <a:pt x="25911" y="353538"/>
                    <a:pt x="25911" y="348243"/>
                  </a:cubicBezTo>
                  <a:cubicBezTo>
                    <a:pt x="25911" y="342948"/>
                    <a:pt x="43254" y="338656"/>
                    <a:pt x="64648" y="338656"/>
                  </a:cubicBezTo>
                  <a:close/>
                  <a:moveTo>
                    <a:pt x="337517" y="327286"/>
                  </a:moveTo>
                  <a:cubicBezTo>
                    <a:pt x="308425" y="330509"/>
                    <a:pt x="293879" y="340181"/>
                    <a:pt x="293879" y="346628"/>
                  </a:cubicBezTo>
                  <a:cubicBezTo>
                    <a:pt x="293879" y="351464"/>
                    <a:pt x="313274" y="364358"/>
                    <a:pt x="350446" y="364358"/>
                  </a:cubicBezTo>
                  <a:cubicBezTo>
                    <a:pt x="387619" y="364358"/>
                    <a:pt x="407013" y="351464"/>
                    <a:pt x="407013" y="346628"/>
                  </a:cubicBezTo>
                  <a:cubicBezTo>
                    <a:pt x="407013" y="340181"/>
                    <a:pt x="392467" y="330509"/>
                    <a:pt x="361760" y="327286"/>
                  </a:cubicBezTo>
                  <a:cubicBezTo>
                    <a:pt x="358527" y="332121"/>
                    <a:pt x="355295" y="333733"/>
                    <a:pt x="350446" y="333733"/>
                  </a:cubicBezTo>
                  <a:cubicBezTo>
                    <a:pt x="345598" y="333733"/>
                    <a:pt x="340749" y="332121"/>
                    <a:pt x="337517" y="327286"/>
                  </a:cubicBezTo>
                  <a:close/>
                  <a:moveTo>
                    <a:pt x="51718" y="327286"/>
                  </a:moveTo>
                  <a:cubicBezTo>
                    <a:pt x="22627" y="330509"/>
                    <a:pt x="6465" y="340181"/>
                    <a:pt x="6465" y="346628"/>
                  </a:cubicBezTo>
                  <a:cubicBezTo>
                    <a:pt x="6465" y="351464"/>
                    <a:pt x="27475" y="364358"/>
                    <a:pt x="64648" y="364358"/>
                  </a:cubicBezTo>
                  <a:cubicBezTo>
                    <a:pt x="101820" y="364358"/>
                    <a:pt x="121215" y="351464"/>
                    <a:pt x="121215" y="346628"/>
                  </a:cubicBezTo>
                  <a:cubicBezTo>
                    <a:pt x="121215" y="340181"/>
                    <a:pt x="105053" y="330509"/>
                    <a:pt x="75961" y="327286"/>
                  </a:cubicBezTo>
                  <a:cubicBezTo>
                    <a:pt x="72729" y="332121"/>
                    <a:pt x="69496" y="333733"/>
                    <a:pt x="64648" y="333733"/>
                  </a:cubicBezTo>
                  <a:cubicBezTo>
                    <a:pt x="59799" y="333733"/>
                    <a:pt x="54951" y="332121"/>
                    <a:pt x="51718" y="327286"/>
                  </a:cubicBezTo>
                  <a:close/>
                  <a:moveTo>
                    <a:pt x="350446" y="224130"/>
                  </a:moveTo>
                  <a:cubicBezTo>
                    <a:pt x="368224" y="264425"/>
                    <a:pt x="374689" y="286990"/>
                    <a:pt x="371457" y="304720"/>
                  </a:cubicBezTo>
                  <a:cubicBezTo>
                    <a:pt x="371457" y="311168"/>
                    <a:pt x="368224" y="316003"/>
                    <a:pt x="366608" y="320839"/>
                  </a:cubicBezTo>
                  <a:cubicBezTo>
                    <a:pt x="394084" y="324062"/>
                    <a:pt x="415094" y="333733"/>
                    <a:pt x="415094" y="346628"/>
                  </a:cubicBezTo>
                  <a:lnTo>
                    <a:pt x="415094" y="527151"/>
                  </a:lnTo>
                  <a:cubicBezTo>
                    <a:pt x="415094" y="541658"/>
                    <a:pt x="386003" y="552940"/>
                    <a:pt x="350446" y="552940"/>
                  </a:cubicBezTo>
                  <a:cubicBezTo>
                    <a:pt x="314890" y="552940"/>
                    <a:pt x="285798" y="541658"/>
                    <a:pt x="285798" y="527151"/>
                  </a:cubicBezTo>
                  <a:lnTo>
                    <a:pt x="285798" y="346628"/>
                  </a:lnTo>
                  <a:cubicBezTo>
                    <a:pt x="285798" y="333733"/>
                    <a:pt x="305192" y="324062"/>
                    <a:pt x="332668" y="320839"/>
                  </a:cubicBezTo>
                  <a:cubicBezTo>
                    <a:pt x="331052" y="316003"/>
                    <a:pt x="329436" y="311168"/>
                    <a:pt x="329436" y="304720"/>
                  </a:cubicBezTo>
                  <a:cubicBezTo>
                    <a:pt x="329436" y="275708"/>
                    <a:pt x="343981" y="270872"/>
                    <a:pt x="350446" y="224130"/>
                  </a:cubicBezTo>
                  <a:close/>
                  <a:moveTo>
                    <a:pt x="64648" y="224130"/>
                  </a:moveTo>
                  <a:cubicBezTo>
                    <a:pt x="80810" y="264425"/>
                    <a:pt x="87275" y="286990"/>
                    <a:pt x="85658" y="304720"/>
                  </a:cubicBezTo>
                  <a:cubicBezTo>
                    <a:pt x="84042" y="311168"/>
                    <a:pt x="82426" y="316003"/>
                    <a:pt x="80810" y="320839"/>
                  </a:cubicBezTo>
                  <a:cubicBezTo>
                    <a:pt x="108285" y="324062"/>
                    <a:pt x="129296" y="333733"/>
                    <a:pt x="129296" y="346628"/>
                  </a:cubicBezTo>
                  <a:lnTo>
                    <a:pt x="129296" y="527151"/>
                  </a:lnTo>
                  <a:cubicBezTo>
                    <a:pt x="129296" y="541658"/>
                    <a:pt x="100204" y="552940"/>
                    <a:pt x="64648" y="552940"/>
                  </a:cubicBezTo>
                  <a:cubicBezTo>
                    <a:pt x="29091" y="552940"/>
                    <a:pt x="0" y="541658"/>
                    <a:pt x="0" y="527151"/>
                  </a:cubicBezTo>
                  <a:lnTo>
                    <a:pt x="0" y="346628"/>
                  </a:lnTo>
                  <a:cubicBezTo>
                    <a:pt x="0" y="333733"/>
                    <a:pt x="19394" y="324062"/>
                    <a:pt x="46870" y="320839"/>
                  </a:cubicBezTo>
                  <a:cubicBezTo>
                    <a:pt x="43637" y="316003"/>
                    <a:pt x="42021" y="311168"/>
                    <a:pt x="42021" y="304720"/>
                  </a:cubicBezTo>
                  <a:cubicBezTo>
                    <a:pt x="42021" y="275708"/>
                    <a:pt x="58183" y="270872"/>
                    <a:pt x="64648" y="224130"/>
                  </a:cubicBezTo>
                  <a:close/>
                  <a:moveTo>
                    <a:pt x="206770" y="114526"/>
                  </a:moveTo>
                  <a:cubicBezTo>
                    <a:pt x="228236" y="114526"/>
                    <a:pt x="245637" y="118876"/>
                    <a:pt x="245637" y="124243"/>
                  </a:cubicBezTo>
                  <a:cubicBezTo>
                    <a:pt x="245637" y="129610"/>
                    <a:pt x="228236" y="133960"/>
                    <a:pt x="206770" y="133960"/>
                  </a:cubicBezTo>
                  <a:cubicBezTo>
                    <a:pt x="185304" y="133960"/>
                    <a:pt x="167903" y="129610"/>
                    <a:pt x="167903" y="124243"/>
                  </a:cubicBezTo>
                  <a:cubicBezTo>
                    <a:pt x="167903" y="118876"/>
                    <a:pt x="185304" y="114526"/>
                    <a:pt x="206770" y="114526"/>
                  </a:cubicBezTo>
                  <a:close/>
                  <a:moveTo>
                    <a:pt x="193866" y="103172"/>
                  </a:moveTo>
                  <a:cubicBezTo>
                    <a:pt x="166445" y="106396"/>
                    <a:pt x="150316" y="116069"/>
                    <a:pt x="150316" y="120905"/>
                  </a:cubicBezTo>
                  <a:cubicBezTo>
                    <a:pt x="150316" y="127353"/>
                    <a:pt x="169671" y="140250"/>
                    <a:pt x="206769" y="140250"/>
                  </a:cubicBezTo>
                  <a:cubicBezTo>
                    <a:pt x="243867" y="140250"/>
                    <a:pt x="264836" y="127353"/>
                    <a:pt x="264836" y="120905"/>
                  </a:cubicBezTo>
                  <a:cubicBezTo>
                    <a:pt x="264836" y="116069"/>
                    <a:pt x="248706" y="106396"/>
                    <a:pt x="219673" y="103172"/>
                  </a:cubicBezTo>
                  <a:cubicBezTo>
                    <a:pt x="216447" y="106396"/>
                    <a:pt x="211608" y="109621"/>
                    <a:pt x="206769" y="109621"/>
                  </a:cubicBezTo>
                  <a:cubicBezTo>
                    <a:pt x="201930" y="109621"/>
                    <a:pt x="198704" y="106396"/>
                    <a:pt x="193866" y="103172"/>
                  </a:cubicBezTo>
                  <a:close/>
                  <a:moveTo>
                    <a:pt x="206769" y="0"/>
                  </a:moveTo>
                  <a:cubicBezTo>
                    <a:pt x="224512" y="40302"/>
                    <a:pt x="230964" y="62870"/>
                    <a:pt x="229351" y="80603"/>
                  </a:cubicBezTo>
                  <a:cubicBezTo>
                    <a:pt x="227738" y="87052"/>
                    <a:pt x="226125" y="91888"/>
                    <a:pt x="224512" y="96724"/>
                  </a:cubicBezTo>
                  <a:cubicBezTo>
                    <a:pt x="251932" y="99948"/>
                    <a:pt x="271288" y="109621"/>
                    <a:pt x="271288" y="120905"/>
                  </a:cubicBezTo>
                  <a:lnTo>
                    <a:pt x="271288" y="325638"/>
                  </a:lnTo>
                  <a:cubicBezTo>
                    <a:pt x="268062" y="332086"/>
                    <a:pt x="264836" y="338534"/>
                    <a:pt x="264836" y="346595"/>
                  </a:cubicBezTo>
                  <a:lnTo>
                    <a:pt x="264836" y="527147"/>
                  </a:lnTo>
                  <a:cubicBezTo>
                    <a:pt x="264836" y="530371"/>
                    <a:pt x="266449" y="533595"/>
                    <a:pt x="266449" y="536820"/>
                  </a:cubicBezTo>
                  <a:cubicBezTo>
                    <a:pt x="256771" y="546492"/>
                    <a:pt x="234190" y="552940"/>
                    <a:pt x="206769" y="552940"/>
                  </a:cubicBezTo>
                  <a:cubicBezTo>
                    <a:pt x="180962" y="552940"/>
                    <a:pt x="158380" y="546492"/>
                    <a:pt x="147090" y="536820"/>
                  </a:cubicBezTo>
                  <a:cubicBezTo>
                    <a:pt x="148703" y="533595"/>
                    <a:pt x="150316" y="530371"/>
                    <a:pt x="150316" y="527147"/>
                  </a:cubicBezTo>
                  <a:lnTo>
                    <a:pt x="150316" y="346595"/>
                  </a:lnTo>
                  <a:cubicBezTo>
                    <a:pt x="150316" y="338534"/>
                    <a:pt x="147090" y="332086"/>
                    <a:pt x="142251" y="325638"/>
                  </a:cubicBezTo>
                  <a:lnTo>
                    <a:pt x="142251" y="120905"/>
                  </a:lnTo>
                  <a:cubicBezTo>
                    <a:pt x="142251" y="109621"/>
                    <a:pt x="163219" y="99948"/>
                    <a:pt x="189027" y="96724"/>
                  </a:cubicBezTo>
                  <a:cubicBezTo>
                    <a:pt x="187414" y="91888"/>
                    <a:pt x="185801" y="87052"/>
                    <a:pt x="185801" y="80603"/>
                  </a:cubicBezTo>
                  <a:cubicBezTo>
                    <a:pt x="185801" y="51586"/>
                    <a:pt x="200317" y="46750"/>
                    <a:pt x="20676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Shape 442"/>
          <p:cNvSpPr/>
          <p:nvPr/>
        </p:nvSpPr>
        <p:spPr>
          <a:xfrm>
            <a:off x="4585112" y="3761378"/>
            <a:ext cx="1966885" cy="4773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en-US" altLang="zh-CN" b="1" kern="0" dirty="0" err="1">
                <a:latin typeface="+mn-lt"/>
                <a:ea typeface="+mn-ea"/>
                <a:cs typeface="+mn-ea"/>
                <a:sym typeface="+mn-lt"/>
              </a:rPr>
              <a:t>UiAutomator</a:t>
            </a:r>
            <a:endParaRPr lang="zh-CN" altLang="en-US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Shape 442"/>
          <p:cNvSpPr/>
          <p:nvPr/>
        </p:nvSpPr>
        <p:spPr>
          <a:xfrm>
            <a:off x="8281421" y="3760096"/>
            <a:ext cx="718145" cy="4798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zh-CN" altLang="en-US" b="1" kern="0" dirty="0">
                <a:latin typeface="+mn-lt"/>
                <a:ea typeface="+mn-ea"/>
                <a:cs typeface="+mn-ea"/>
                <a:sym typeface="+mn-lt"/>
              </a:rPr>
              <a:t>总结</a:t>
            </a:r>
          </a:p>
        </p:txBody>
      </p:sp>
      <p:sp>
        <p:nvSpPr>
          <p:cNvPr id="31" name="plane_110722"/>
          <p:cNvSpPr>
            <a:spLocks noChangeAspect="1"/>
          </p:cNvSpPr>
          <p:nvPr/>
        </p:nvSpPr>
        <p:spPr bwMode="auto">
          <a:xfrm>
            <a:off x="5263710" y="4318641"/>
            <a:ext cx="609685" cy="608783"/>
          </a:xfrm>
          <a:custGeom>
            <a:avLst/>
            <a:gdLst>
              <a:gd name="T0" fmla="*/ 2750 w 3602"/>
              <a:gd name="T1" fmla="*/ 1341 h 3602"/>
              <a:gd name="T2" fmla="*/ 3461 w 3602"/>
              <a:gd name="T3" fmla="*/ 629 h 3602"/>
              <a:gd name="T4" fmla="*/ 3462 w 3602"/>
              <a:gd name="T5" fmla="*/ 131 h 3602"/>
              <a:gd name="T6" fmla="*/ 2978 w 3602"/>
              <a:gd name="T7" fmla="*/ 135 h 3602"/>
              <a:gd name="T8" fmla="*/ 2261 w 3602"/>
              <a:gd name="T9" fmla="*/ 853 h 3602"/>
              <a:gd name="T10" fmla="*/ 451 w 3602"/>
              <a:gd name="T11" fmla="*/ 147 h 3602"/>
              <a:gd name="T12" fmla="*/ 79 w 3602"/>
              <a:gd name="T13" fmla="*/ 276 h 3602"/>
              <a:gd name="T14" fmla="*/ 123 w 3602"/>
              <a:gd name="T15" fmla="*/ 667 h 3602"/>
              <a:gd name="T16" fmla="*/ 1495 w 3602"/>
              <a:gd name="T17" fmla="*/ 1618 h 3602"/>
              <a:gd name="T18" fmla="*/ 642 w 3602"/>
              <a:gd name="T19" fmla="*/ 2472 h 3602"/>
              <a:gd name="T20" fmla="*/ 196 w 3602"/>
              <a:gd name="T21" fmla="*/ 2470 h 3602"/>
              <a:gd name="T22" fmla="*/ 38 w 3602"/>
              <a:gd name="T23" fmla="*/ 2611 h 3602"/>
              <a:gd name="T24" fmla="*/ 132 w 3602"/>
              <a:gd name="T25" fmla="*/ 2776 h 3602"/>
              <a:gd name="T26" fmla="*/ 342 w 3602"/>
              <a:gd name="T27" fmla="*/ 2876 h 3602"/>
              <a:gd name="T28" fmla="*/ 727 w 3602"/>
              <a:gd name="T29" fmla="*/ 3260 h 3602"/>
              <a:gd name="T30" fmla="*/ 828 w 3602"/>
              <a:gd name="T31" fmla="*/ 3474 h 3602"/>
              <a:gd name="T32" fmla="*/ 973 w 3602"/>
              <a:gd name="T33" fmla="*/ 3566 h 3602"/>
              <a:gd name="T34" fmla="*/ 1007 w 3602"/>
              <a:gd name="T35" fmla="*/ 3562 h 3602"/>
              <a:gd name="T36" fmla="*/ 1133 w 3602"/>
              <a:gd name="T37" fmla="*/ 3407 h 3602"/>
              <a:gd name="T38" fmla="*/ 1135 w 3602"/>
              <a:gd name="T39" fmla="*/ 2956 h 3602"/>
              <a:gd name="T40" fmla="*/ 1984 w 3602"/>
              <a:gd name="T41" fmla="*/ 2107 h 3602"/>
              <a:gd name="T42" fmla="*/ 2935 w 3602"/>
              <a:gd name="T43" fmla="*/ 3480 h 3602"/>
              <a:gd name="T44" fmla="*/ 3327 w 3602"/>
              <a:gd name="T45" fmla="*/ 3523 h 3602"/>
              <a:gd name="T46" fmla="*/ 3455 w 3602"/>
              <a:gd name="T47" fmla="*/ 3151 h 3602"/>
              <a:gd name="T48" fmla="*/ 2750 w 3602"/>
              <a:gd name="T49" fmla="*/ 1341 h 3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602" h="3602">
                <a:moveTo>
                  <a:pt x="2750" y="1341"/>
                </a:moveTo>
                <a:lnTo>
                  <a:pt x="3461" y="629"/>
                </a:lnTo>
                <a:cubicBezTo>
                  <a:pt x="3598" y="492"/>
                  <a:pt x="3602" y="265"/>
                  <a:pt x="3462" y="131"/>
                </a:cubicBezTo>
                <a:cubicBezTo>
                  <a:pt x="3327" y="0"/>
                  <a:pt x="3112" y="2"/>
                  <a:pt x="2978" y="135"/>
                </a:cubicBezTo>
                <a:lnTo>
                  <a:pt x="2261" y="853"/>
                </a:lnTo>
                <a:lnTo>
                  <a:pt x="451" y="147"/>
                </a:lnTo>
                <a:cubicBezTo>
                  <a:pt x="312" y="98"/>
                  <a:pt x="158" y="151"/>
                  <a:pt x="79" y="276"/>
                </a:cubicBezTo>
                <a:cubicBezTo>
                  <a:pt x="0" y="400"/>
                  <a:pt x="18" y="563"/>
                  <a:pt x="123" y="667"/>
                </a:cubicBezTo>
                <a:lnTo>
                  <a:pt x="1495" y="1618"/>
                </a:lnTo>
                <a:lnTo>
                  <a:pt x="642" y="2472"/>
                </a:lnTo>
                <a:lnTo>
                  <a:pt x="196" y="2470"/>
                </a:lnTo>
                <a:cubicBezTo>
                  <a:pt x="116" y="2470"/>
                  <a:pt x="47" y="2530"/>
                  <a:pt x="38" y="2611"/>
                </a:cubicBezTo>
                <a:cubicBezTo>
                  <a:pt x="29" y="2680"/>
                  <a:pt x="69" y="2746"/>
                  <a:pt x="132" y="2776"/>
                </a:cubicBezTo>
                <a:lnTo>
                  <a:pt x="342" y="2876"/>
                </a:lnTo>
                <a:cubicBezTo>
                  <a:pt x="511" y="2956"/>
                  <a:pt x="647" y="3091"/>
                  <a:pt x="727" y="3260"/>
                </a:cubicBezTo>
                <a:lnTo>
                  <a:pt x="828" y="3474"/>
                </a:lnTo>
                <a:cubicBezTo>
                  <a:pt x="855" y="3531"/>
                  <a:pt x="912" y="3566"/>
                  <a:pt x="973" y="3566"/>
                </a:cubicBezTo>
                <a:cubicBezTo>
                  <a:pt x="984" y="3566"/>
                  <a:pt x="996" y="3564"/>
                  <a:pt x="1007" y="3562"/>
                </a:cubicBezTo>
                <a:cubicBezTo>
                  <a:pt x="1080" y="3546"/>
                  <a:pt x="1132" y="3481"/>
                  <a:pt x="1133" y="3407"/>
                </a:cubicBezTo>
                <a:lnTo>
                  <a:pt x="1135" y="2956"/>
                </a:lnTo>
                <a:lnTo>
                  <a:pt x="1984" y="2107"/>
                </a:lnTo>
                <a:lnTo>
                  <a:pt x="2935" y="3480"/>
                </a:lnTo>
                <a:cubicBezTo>
                  <a:pt x="3039" y="3584"/>
                  <a:pt x="3202" y="3602"/>
                  <a:pt x="3327" y="3523"/>
                </a:cubicBezTo>
                <a:cubicBezTo>
                  <a:pt x="3451" y="3444"/>
                  <a:pt x="3504" y="3290"/>
                  <a:pt x="3455" y="3151"/>
                </a:cubicBezTo>
                <a:lnTo>
                  <a:pt x="2750" y="134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ist_231415"/>
          <p:cNvSpPr>
            <a:spLocks noChangeAspect="1"/>
          </p:cNvSpPr>
          <p:nvPr/>
        </p:nvSpPr>
        <p:spPr bwMode="auto">
          <a:xfrm>
            <a:off x="8353028" y="4400989"/>
            <a:ext cx="609685" cy="504854"/>
          </a:xfrm>
          <a:custGeom>
            <a:avLst/>
            <a:gdLst>
              <a:gd name="T0" fmla="*/ 6730 w 6912"/>
              <a:gd name="T1" fmla="*/ 2361 h 5732"/>
              <a:gd name="T2" fmla="*/ 6233 w 6912"/>
              <a:gd name="T3" fmla="*/ 1100 h 5732"/>
              <a:gd name="T4" fmla="*/ 5408 w 6912"/>
              <a:gd name="T5" fmla="*/ 253 h 5732"/>
              <a:gd name="T6" fmla="*/ 4679 w 6912"/>
              <a:gd name="T7" fmla="*/ 661 h 5732"/>
              <a:gd name="T8" fmla="*/ 3824 w 6912"/>
              <a:gd name="T9" fmla="*/ 0 h 5732"/>
              <a:gd name="T10" fmla="*/ 2327 w 6912"/>
              <a:gd name="T11" fmla="*/ 253 h 5732"/>
              <a:gd name="T12" fmla="*/ 1461 w 6912"/>
              <a:gd name="T13" fmla="*/ 944 h 5732"/>
              <a:gd name="T14" fmla="*/ 170 w 6912"/>
              <a:gd name="T15" fmla="*/ 1405 h 5732"/>
              <a:gd name="T16" fmla="*/ 172 w 6912"/>
              <a:gd name="T17" fmla="*/ 3744 h 5732"/>
              <a:gd name="T18" fmla="*/ 1503 w 6912"/>
              <a:gd name="T19" fmla="*/ 4056 h 5732"/>
              <a:gd name="T20" fmla="*/ 2327 w 6912"/>
              <a:gd name="T21" fmla="*/ 4551 h 5732"/>
              <a:gd name="T22" fmla="*/ 3238 w 6912"/>
              <a:gd name="T23" fmla="*/ 4590 h 5732"/>
              <a:gd name="T24" fmla="*/ 3219 w 6912"/>
              <a:gd name="T25" fmla="*/ 5183 h 5732"/>
              <a:gd name="T26" fmla="*/ 4256 w 6912"/>
              <a:gd name="T27" fmla="*/ 5694 h 5732"/>
              <a:gd name="T28" fmla="*/ 6731 w 6912"/>
              <a:gd name="T29" fmla="*/ 4269 h 5732"/>
              <a:gd name="T30" fmla="*/ 6110 w 6912"/>
              <a:gd name="T31" fmla="*/ 2509 h 5732"/>
              <a:gd name="T32" fmla="*/ 6103 w 6912"/>
              <a:gd name="T33" fmla="*/ 2680 h 5732"/>
              <a:gd name="T34" fmla="*/ 6087 w 6912"/>
              <a:gd name="T35" fmla="*/ 2911 h 5732"/>
              <a:gd name="T36" fmla="*/ 6068 w 6912"/>
              <a:gd name="T37" fmla="*/ 3112 h 5732"/>
              <a:gd name="T38" fmla="*/ 6039 w 6912"/>
              <a:gd name="T39" fmla="*/ 3377 h 5732"/>
              <a:gd name="T40" fmla="*/ 5408 w 6912"/>
              <a:gd name="T41" fmla="*/ 4298 h 5732"/>
              <a:gd name="T42" fmla="*/ 4719 w 6912"/>
              <a:gd name="T43" fmla="*/ 3770 h 5732"/>
              <a:gd name="T44" fmla="*/ 4592 w 6912"/>
              <a:gd name="T45" fmla="*/ 2402 h 5732"/>
              <a:gd name="T46" fmla="*/ 4466 w 6912"/>
              <a:gd name="T47" fmla="*/ 3764 h 5732"/>
              <a:gd name="T48" fmla="*/ 4465 w 6912"/>
              <a:gd name="T49" fmla="*/ 3961 h 5732"/>
              <a:gd name="T50" fmla="*/ 3824 w 6912"/>
              <a:gd name="T51" fmla="*/ 4551 h 5732"/>
              <a:gd name="T52" fmla="*/ 3680 w 6912"/>
              <a:gd name="T53" fmla="*/ 4535 h 5732"/>
              <a:gd name="T54" fmla="*/ 3575 w 6912"/>
              <a:gd name="T55" fmla="*/ 4503 h 5732"/>
              <a:gd name="T56" fmla="*/ 3201 w 6912"/>
              <a:gd name="T57" fmla="*/ 2655 h 5732"/>
              <a:gd name="T58" fmla="*/ 2949 w 6912"/>
              <a:gd name="T59" fmla="*/ 2655 h 5732"/>
              <a:gd name="T60" fmla="*/ 2948 w 6912"/>
              <a:gd name="T61" fmla="*/ 3719 h 5732"/>
              <a:gd name="T62" fmla="*/ 2306 w 6912"/>
              <a:gd name="T63" fmla="*/ 4298 h 5732"/>
              <a:gd name="T64" fmla="*/ 1684 w 6912"/>
              <a:gd name="T65" fmla="*/ 3668 h 5732"/>
              <a:gd name="T66" fmla="*/ 1684 w 6912"/>
              <a:gd name="T67" fmla="*/ 2655 h 5732"/>
              <a:gd name="T68" fmla="*/ 1432 w 6912"/>
              <a:gd name="T69" fmla="*/ 2655 h 5732"/>
              <a:gd name="T70" fmla="*/ 1431 w 6912"/>
              <a:gd name="T71" fmla="*/ 3582 h 5732"/>
              <a:gd name="T72" fmla="*/ 417 w 6912"/>
              <a:gd name="T73" fmla="*/ 3684 h 5732"/>
              <a:gd name="T74" fmla="*/ 415 w 6912"/>
              <a:gd name="T75" fmla="*/ 1469 h 5732"/>
              <a:gd name="T76" fmla="*/ 1320 w 6912"/>
              <a:gd name="T77" fmla="*/ 1198 h 5732"/>
              <a:gd name="T78" fmla="*/ 1559 w 6912"/>
              <a:gd name="T79" fmla="*/ 1264 h 5732"/>
              <a:gd name="T80" fmla="*/ 2306 w 6912"/>
              <a:gd name="T81" fmla="*/ 506 h 5732"/>
              <a:gd name="T82" fmla="*/ 2832 w 6912"/>
              <a:gd name="T83" fmla="*/ 933 h 5732"/>
              <a:gd name="T84" fmla="*/ 3076 w 6912"/>
              <a:gd name="T85" fmla="*/ 1011 h 5732"/>
              <a:gd name="T86" fmla="*/ 3824 w 6912"/>
              <a:gd name="T87" fmla="*/ 253 h 5732"/>
              <a:gd name="T88" fmla="*/ 4464 w 6912"/>
              <a:gd name="T89" fmla="*/ 891 h 5732"/>
              <a:gd name="T90" fmla="*/ 4719 w 6912"/>
              <a:gd name="T91" fmla="*/ 1011 h 5732"/>
              <a:gd name="T92" fmla="*/ 5292 w 6912"/>
              <a:gd name="T93" fmla="*/ 506 h 5732"/>
              <a:gd name="T94" fmla="*/ 5984 w 6912"/>
              <a:gd name="T95" fmla="*/ 1146 h 5732"/>
              <a:gd name="T96" fmla="*/ 6084 w 6912"/>
              <a:gd name="T97" fmla="*/ 1830 h 5732"/>
              <a:gd name="T98" fmla="*/ 6108 w 6912"/>
              <a:gd name="T99" fmla="*/ 2185 h 5732"/>
              <a:gd name="T100" fmla="*/ 6112 w 6912"/>
              <a:gd name="T101" fmla="*/ 2355 h 5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12" h="5732">
                <a:moveTo>
                  <a:pt x="6732" y="2367"/>
                </a:moveTo>
                <a:cubicBezTo>
                  <a:pt x="6731" y="2365"/>
                  <a:pt x="6730" y="2363"/>
                  <a:pt x="6730" y="2361"/>
                </a:cubicBezTo>
                <a:cubicBezTo>
                  <a:pt x="6627" y="2055"/>
                  <a:pt x="6495" y="1845"/>
                  <a:pt x="6327" y="1719"/>
                </a:cubicBezTo>
                <a:cubicBezTo>
                  <a:pt x="6306" y="1528"/>
                  <a:pt x="6274" y="1327"/>
                  <a:pt x="6233" y="1100"/>
                </a:cubicBezTo>
                <a:cubicBezTo>
                  <a:pt x="6233" y="1099"/>
                  <a:pt x="6233" y="1099"/>
                  <a:pt x="6233" y="1098"/>
                </a:cubicBezTo>
                <a:cubicBezTo>
                  <a:pt x="6133" y="585"/>
                  <a:pt x="5809" y="253"/>
                  <a:pt x="5408" y="253"/>
                </a:cubicBezTo>
                <a:lnTo>
                  <a:pt x="5292" y="253"/>
                </a:lnTo>
                <a:cubicBezTo>
                  <a:pt x="5104" y="253"/>
                  <a:pt x="4857" y="329"/>
                  <a:pt x="4679" y="661"/>
                </a:cubicBezTo>
                <a:cubicBezTo>
                  <a:pt x="4568" y="286"/>
                  <a:pt x="4224" y="0"/>
                  <a:pt x="3842" y="0"/>
                </a:cubicBezTo>
                <a:lnTo>
                  <a:pt x="3824" y="0"/>
                </a:lnTo>
                <a:cubicBezTo>
                  <a:pt x="3439" y="0"/>
                  <a:pt x="3092" y="291"/>
                  <a:pt x="2984" y="671"/>
                </a:cubicBezTo>
                <a:cubicBezTo>
                  <a:pt x="2825" y="400"/>
                  <a:pt x="2596" y="253"/>
                  <a:pt x="2327" y="253"/>
                </a:cubicBezTo>
                <a:lnTo>
                  <a:pt x="2306" y="253"/>
                </a:lnTo>
                <a:cubicBezTo>
                  <a:pt x="1914" y="253"/>
                  <a:pt x="1562" y="554"/>
                  <a:pt x="1461" y="944"/>
                </a:cubicBezTo>
                <a:cubicBezTo>
                  <a:pt x="1315" y="737"/>
                  <a:pt x="1136" y="632"/>
                  <a:pt x="925" y="632"/>
                </a:cubicBezTo>
                <a:cubicBezTo>
                  <a:pt x="686" y="632"/>
                  <a:pt x="360" y="765"/>
                  <a:pt x="170" y="1405"/>
                </a:cubicBezTo>
                <a:cubicBezTo>
                  <a:pt x="16" y="2095"/>
                  <a:pt x="0" y="2796"/>
                  <a:pt x="121" y="3491"/>
                </a:cubicBezTo>
                <a:lnTo>
                  <a:pt x="172" y="3744"/>
                </a:lnTo>
                <a:cubicBezTo>
                  <a:pt x="283" y="4127"/>
                  <a:pt x="516" y="4298"/>
                  <a:pt x="925" y="4298"/>
                </a:cubicBezTo>
                <a:cubicBezTo>
                  <a:pt x="1162" y="4298"/>
                  <a:pt x="1367" y="4206"/>
                  <a:pt x="1503" y="4056"/>
                </a:cubicBezTo>
                <a:cubicBezTo>
                  <a:pt x="1637" y="4350"/>
                  <a:pt x="1942" y="4551"/>
                  <a:pt x="2306" y="4551"/>
                </a:cubicBezTo>
                <a:lnTo>
                  <a:pt x="2327" y="4551"/>
                </a:lnTo>
                <a:cubicBezTo>
                  <a:pt x="2605" y="4551"/>
                  <a:pt x="2845" y="4440"/>
                  <a:pt x="3003" y="4259"/>
                </a:cubicBezTo>
                <a:cubicBezTo>
                  <a:pt x="3052" y="4388"/>
                  <a:pt x="3134" y="4501"/>
                  <a:pt x="3238" y="4590"/>
                </a:cubicBezTo>
                <a:cubicBezTo>
                  <a:pt x="3224" y="4604"/>
                  <a:pt x="3213" y="4621"/>
                  <a:pt x="3207" y="4640"/>
                </a:cubicBezTo>
                <a:cubicBezTo>
                  <a:pt x="3157" y="4803"/>
                  <a:pt x="3161" y="5016"/>
                  <a:pt x="3219" y="5183"/>
                </a:cubicBezTo>
                <a:cubicBezTo>
                  <a:pt x="3336" y="5523"/>
                  <a:pt x="3649" y="5732"/>
                  <a:pt x="3999" y="5732"/>
                </a:cubicBezTo>
                <a:cubicBezTo>
                  <a:pt x="4083" y="5732"/>
                  <a:pt x="4170" y="5720"/>
                  <a:pt x="4256" y="5694"/>
                </a:cubicBezTo>
                <a:cubicBezTo>
                  <a:pt x="4256" y="5694"/>
                  <a:pt x="5882" y="5242"/>
                  <a:pt x="5887" y="5241"/>
                </a:cubicBezTo>
                <a:cubicBezTo>
                  <a:pt x="6473" y="5069"/>
                  <a:pt x="6628" y="4590"/>
                  <a:pt x="6731" y="4269"/>
                </a:cubicBezTo>
                <a:cubicBezTo>
                  <a:pt x="6912" y="3639"/>
                  <a:pt x="6912" y="3017"/>
                  <a:pt x="6732" y="2367"/>
                </a:cubicBezTo>
                <a:close/>
                <a:moveTo>
                  <a:pt x="6110" y="2509"/>
                </a:moveTo>
                <a:cubicBezTo>
                  <a:pt x="6109" y="2529"/>
                  <a:pt x="6108" y="2549"/>
                  <a:pt x="6108" y="2569"/>
                </a:cubicBezTo>
                <a:cubicBezTo>
                  <a:pt x="6106" y="2606"/>
                  <a:pt x="6105" y="2642"/>
                  <a:pt x="6103" y="2680"/>
                </a:cubicBezTo>
                <a:cubicBezTo>
                  <a:pt x="6102" y="2700"/>
                  <a:pt x="6101" y="2720"/>
                  <a:pt x="6099" y="2741"/>
                </a:cubicBezTo>
                <a:cubicBezTo>
                  <a:pt x="6096" y="2796"/>
                  <a:pt x="6092" y="2852"/>
                  <a:pt x="6087" y="2911"/>
                </a:cubicBezTo>
                <a:cubicBezTo>
                  <a:pt x="6086" y="2923"/>
                  <a:pt x="6085" y="2936"/>
                  <a:pt x="6084" y="2949"/>
                </a:cubicBezTo>
                <a:cubicBezTo>
                  <a:pt x="6079" y="3001"/>
                  <a:pt x="6074" y="3056"/>
                  <a:pt x="6068" y="3112"/>
                </a:cubicBezTo>
                <a:cubicBezTo>
                  <a:pt x="6066" y="3129"/>
                  <a:pt x="6065" y="3146"/>
                  <a:pt x="6063" y="3164"/>
                </a:cubicBezTo>
                <a:cubicBezTo>
                  <a:pt x="6056" y="3232"/>
                  <a:pt x="6048" y="3302"/>
                  <a:pt x="6039" y="3377"/>
                </a:cubicBezTo>
                <a:lnTo>
                  <a:pt x="5985" y="3739"/>
                </a:lnTo>
                <a:cubicBezTo>
                  <a:pt x="5940" y="3948"/>
                  <a:pt x="5805" y="4298"/>
                  <a:pt x="5408" y="4298"/>
                </a:cubicBezTo>
                <a:lnTo>
                  <a:pt x="5292" y="4298"/>
                </a:lnTo>
                <a:cubicBezTo>
                  <a:pt x="4967" y="4298"/>
                  <a:pt x="4721" y="4072"/>
                  <a:pt x="4719" y="3770"/>
                </a:cubicBezTo>
                <a:lnTo>
                  <a:pt x="4719" y="2529"/>
                </a:lnTo>
                <a:cubicBezTo>
                  <a:pt x="4719" y="2459"/>
                  <a:pt x="4662" y="2402"/>
                  <a:pt x="4592" y="2402"/>
                </a:cubicBezTo>
                <a:cubicBezTo>
                  <a:pt x="4522" y="2402"/>
                  <a:pt x="4466" y="2459"/>
                  <a:pt x="4466" y="2529"/>
                </a:cubicBezTo>
                <a:lnTo>
                  <a:pt x="4466" y="3764"/>
                </a:lnTo>
                <a:cubicBezTo>
                  <a:pt x="4466" y="3765"/>
                  <a:pt x="4465" y="3765"/>
                  <a:pt x="4465" y="3766"/>
                </a:cubicBezTo>
                <a:lnTo>
                  <a:pt x="4465" y="3961"/>
                </a:lnTo>
                <a:cubicBezTo>
                  <a:pt x="4465" y="4297"/>
                  <a:pt x="4198" y="4551"/>
                  <a:pt x="3842" y="4551"/>
                </a:cubicBezTo>
                <a:lnTo>
                  <a:pt x="3824" y="4551"/>
                </a:lnTo>
                <a:cubicBezTo>
                  <a:pt x="3786" y="4551"/>
                  <a:pt x="3749" y="4547"/>
                  <a:pt x="3713" y="4541"/>
                </a:cubicBezTo>
                <a:cubicBezTo>
                  <a:pt x="3702" y="4539"/>
                  <a:pt x="3691" y="4537"/>
                  <a:pt x="3680" y="4535"/>
                </a:cubicBezTo>
                <a:cubicBezTo>
                  <a:pt x="3651" y="4528"/>
                  <a:pt x="3624" y="4520"/>
                  <a:pt x="3597" y="4511"/>
                </a:cubicBezTo>
                <a:cubicBezTo>
                  <a:pt x="3590" y="4508"/>
                  <a:pt x="3582" y="4506"/>
                  <a:pt x="3575" y="4503"/>
                </a:cubicBezTo>
                <a:cubicBezTo>
                  <a:pt x="3354" y="4414"/>
                  <a:pt x="3203" y="4210"/>
                  <a:pt x="3201" y="3965"/>
                </a:cubicBezTo>
                <a:lnTo>
                  <a:pt x="3201" y="2655"/>
                </a:lnTo>
                <a:cubicBezTo>
                  <a:pt x="3201" y="2585"/>
                  <a:pt x="3145" y="2529"/>
                  <a:pt x="3075" y="2529"/>
                </a:cubicBezTo>
                <a:cubicBezTo>
                  <a:pt x="3005" y="2529"/>
                  <a:pt x="2949" y="2585"/>
                  <a:pt x="2949" y="2655"/>
                </a:cubicBezTo>
                <a:lnTo>
                  <a:pt x="2949" y="3717"/>
                </a:lnTo>
                <a:cubicBezTo>
                  <a:pt x="2949" y="3718"/>
                  <a:pt x="2948" y="3718"/>
                  <a:pt x="2948" y="3719"/>
                </a:cubicBezTo>
                <a:cubicBezTo>
                  <a:pt x="2948" y="4049"/>
                  <a:pt x="2681" y="4298"/>
                  <a:pt x="2327" y="4298"/>
                </a:cubicBezTo>
                <a:lnTo>
                  <a:pt x="2306" y="4298"/>
                </a:lnTo>
                <a:cubicBezTo>
                  <a:pt x="1951" y="4298"/>
                  <a:pt x="1684" y="4049"/>
                  <a:pt x="1684" y="3719"/>
                </a:cubicBezTo>
                <a:lnTo>
                  <a:pt x="1684" y="3668"/>
                </a:lnTo>
                <a:cubicBezTo>
                  <a:pt x="1684" y="3668"/>
                  <a:pt x="1684" y="3667"/>
                  <a:pt x="1684" y="3666"/>
                </a:cubicBezTo>
                <a:lnTo>
                  <a:pt x="1684" y="2655"/>
                </a:lnTo>
                <a:cubicBezTo>
                  <a:pt x="1684" y="2585"/>
                  <a:pt x="1628" y="2528"/>
                  <a:pt x="1558" y="2528"/>
                </a:cubicBezTo>
                <a:cubicBezTo>
                  <a:pt x="1488" y="2528"/>
                  <a:pt x="1432" y="2585"/>
                  <a:pt x="1432" y="2655"/>
                </a:cubicBezTo>
                <a:lnTo>
                  <a:pt x="1432" y="3580"/>
                </a:lnTo>
                <a:cubicBezTo>
                  <a:pt x="1432" y="3581"/>
                  <a:pt x="1431" y="3581"/>
                  <a:pt x="1431" y="3582"/>
                </a:cubicBezTo>
                <a:cubicBezTo>
                  <a:pt x="1431" y="3846"/>
                  <a:pt x="1214" y="4046"/>
                  <a:pt x="925" y="4046"/>
                </a:cubicBezTo>
                <a:cubicBezTo>
                  <a:pt x="625" y="4046"/>
                  <a:pt x="496" y="3952"/>
                  <a:pt x="417" y="3684"/>
                </a:cubicBezTo>
                <a:lnTo>
                  <a:pt x="370" y="3445"/>
                </a:lnTo>
                <a:cubicBezTo>
                  <a:pt x="255" y="2785"/>
                  <a:pt x="270" y="2117"/>
                  <a:pt x="415" y="1469"/>
                </a:cubicBezTo>
                <a:cubicBezTo>
                  <a:pt x="530" y="1081"/>
                  <a:pt x="702" y="885"/>
                  <a:pt x="925" y="885"/>
                </a:cubicBezTo>
                <a:cubicBezTo>
                  <a:pt x="1079" y="885"/>
                  <a:pt x="1208" y="987"/>
                  <a:pt x="1320" y="1198"/>
                </a:cubicBezTo>
                <a:cubicBezTo>
                  <a:pt x="1342" y="1239"/>
                  <a:pt x="1385" y="1264"/>
                  <a:pt x="1432" y="1264"/>
                </a:cubicBezTo>
                <a:lnTo>
                  <a:pt x="1559" y="1264"/>
                </a:lnTo>
                <a:cubicBezTo>
                  <a:pt x="1627" y="1264"/>
                  <a:pt x="1683" y="1211"/>
                  <a:pt x="1685" y="1143"/>
                </a:cubicBezTo>
                <a:cubicBezTo>
                  <a:pt x="1700" y="798"/>
                  <a:pt x="1984" y="506"/>
                  <a:pt x="2306" y="506"/>
                </a:cubicBezTo>
                <a:lnTo>
                  <a:pt x="2327" y="506"/>
                </a:lnTo>
                <a:cubicBezTo>
                  <a:pt x="2598" y="506"/>
                  <a:pt x="2751" y="738"/>
                  <a:pt x="2832" y="933"/>
                </a:cubicBezTo>
                <a:cubicBezTo>
                  <a:pt x="2851" y="981"/>
                  <a:pt x="2898" y="1011"/>
                  <a:pt x="2949" y="1011"/>
                </a:cubicBezTo>
                <a:lnTo>
                  <a:pt x="3076" y="1011"/>
                </a:lnTo>
                <a:cubicBezTo>
                  <a:pt x="3144" y="1011"/>
                  <a:pt x="3200" y="958"/>
                  <a:pt x="3203" y="891"/>
                </a:cubicBezTo>
                <a:cubicBezTo>
                  <a:pt x="3218" y="545"/>
                  <a:pt x="3502" y="253"/>
                  <a:pt x="3824" y="253"/>
                </a:cubicBezTo>
                <a:lnTo>
                  <a:pt x="3842" y="253"/>
                </a:lnTo>
                <a:cubicBezTo>
                  <a:pt x="4164" y="253"/>
                  <a:pt x="4448" y="545"/>
                  <a:pt x="4464" y="891"/>
                </a:cubicBezTo>
                <a:cubicBezTo>
                  <a:pt x="4467" y="958"/>
                  <a:pt x="4522" y="1011"/>
                  <a:pt x="4590" y="1011"/>
                </a:cubicBezTo>
                <a:lnTo>
                  <a:pt x="4719" y="1011"/>
                </a:lnTo>
                <a:cubicBezTo>
                  <a:pt x="4772" y="1011"/>
                  <a:pt x="4819" y="978"/>
                  <a:pt x="4837" y="928"/>
                </a:cubicBezTo>
                <a:cubicBezTo>
                  <a:pt x="4939" y="648"/>
                  <a:pt x="5092" y="506"/>
                  <a:pt x="5292" y="506"/>
                </a:cubicBezTo>
                <a:lnTo>
                  <a:pt x="5408" y="506"/>
                </a:lnTo>
                <a:cubicBezTo>
                  <a:pt x="5741" y="506"/>
                  <a:pt x="5927" y="850"/>
                  <a:pt x="5984" y="1146"/>
                </a:cubicBezTo>
                <a:cubicBezTo>
                  <a:pt x="6031" y="1398"/>
                  <a:pt x="6064" y="1618"/>
                  <a:pt x="6084" y="1827"/>
                </a:cubicBezTo>
                <a:cubicBezTo>
                  <a:pt x="6085" y="1828"/>
                  <a:pt x="6084" y="1829"/>
                  <a:pt x="6084" y="1830"/>
                </a:cubicBezTo>
                <a:cubicBezTo>
                  <a:pt x="6096" y="1945"/>
                  <a:pt x="6104" y="2057"/>
                  <a:pt x="6108" y="2169"/>
                </a:cubicBezTo>
                <a:cubicBezTo>
                  <a:pt x="6108" y="2174"/>
                  <a:pt x="6108" y="2180"/>
                  <a:pt x="6108" y="2185"/>
                </a:cubicBezTo>
                <a:cubicBezTo>
                  <a:pt x="6110" y="2235"/>
                  <a:pt x="6111" y="2286"/>
                  <a:pt x="6111" y="2337"/>
                </a:cubicBezTo>
                <a:cubicBezTo>
                  <a:pt x="6111" y="2343"/>
                  <a:pt x="6112" y="2349"/>
                  <a:pt x="6112" y="2355"/>
                </a:cubicBezTo>
                <a:cubicBezTo>
                  <a:pt x="6112" y="2405"/>
                  <a:pt x="6111" y="2457"/>
                  <a:pt x="6110" y="25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35340" y="1259623"/>
            <a:ext cx="125183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50" b="1" spc="3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4" name="Shape 749"/>
          <p:cNvSpPr/>
          <p:nvPr/>
        </p:nvSpPr>
        <p:spPr>
          <a:xfrm>
            <a:off x="1763668" y="3634074"/>
            <a:ext cx="4332332" cy="1567263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rmAutofit fontScale="92500" lnSpcReduction="10000"/>
          </a:bodyPr>
          <a:lstStyle>
            <a:lvl1pPr>
              <a:defRPr sz="1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defTabSz="412750" hangingPunct="0"/>
            <a:r>
              <a:rPr lang="en-US" altLang="zh-CN" sz="2800" kern="0" dirty="0">
                <a:latin typeface="+mn-lt"/>
                <a:ea typeface="+mn-ea"/>
                <a:cs typeface="+mn-ea"/>
                <a:sym typeface="+mn-lt"/>
              </a:rPr>
              <a:t>PART ONE</a:t>
            </a:r>
          </a:p>
          <a:p>
            <a:pPr defTabSz="412750" hangingPunct="0"/>
            <a:r>
              <a:rPr lang="en-US" altLang="zh-CN" sz="5400" b="1" kern="0" dirty="0"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5400" b="1" kern="0" dirty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sz="5400" b="1" kern="0" dirty="0">
              <a:latin typeface="+mn-lt"/>
              <a:ea typeface="+mn-ea"/>
              <a:cs typeface="+mn-ea"/>
              <a:sym typeface="+mn-lt"/>
            </a:endParaRPr>
          </a:p>
          <a:p>
            <a:pPr defTabSz="412750" hangingPunct="0"/>
            <a:r>
              <a:rPr lang="zh-CN" altLang="en-US" sz="3300" b="1" kern="0" dirty="0">
                <a:latin typeface="+mn-lt"/>
                <a:ea typeface="+mn-ea"/>
                <a:cs typeface="+mn-ea"/>
                <a:sym typeface="+mn-lt"/>
              </a:rPr>
              <a:t>                      环境搭建</a:t>
            </a:r>
            <a:endParaRPr sz="33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任意多边形 17"/>
          <p:cNvSpPr/>
          <p:nvPr>
            <p:custDataLst>
              <p:tags r:id="rId1"/>
            </p:custDataLst>
          </p:nvPr>
        </p:nvSpPr>
        <p:spPr>
          <a:xfrm>
            <a:off x="1039357" y="1185802"/>
            <a:ext cx="5377656" cy="4896544"/>
          </a:xfrm>
          <a:custGeom>
            <a:avLst/>
            <a:gdLst>
              <a:gd name="connsiteX0" fmla="*/ 0 w 5377656"/>
              <a:gd name="connsiteY0" fmla="*/ 0 h 4896544"/>
              <a:gd name="connsiteX1" fmla="*/ 5377656 w 5377656"/>
              <a:gd name="connsiteY1" fmla="*/ 0 h 4896544"/>
              <a:gd name="connsiteX2" fmla="*/ 5377656 w 5377656"/>
              <a:gd name="connsiteY2" fmla="*/ 72272 h 4896544"/>
              <a:gd name="connsiteX3" fmla="*/ 72597 w 5377656"/>
              <a:gd name="connsiteY3" fmla="*/ 72272 h 4896544"/>
              <a:gd name="connsiteX4" fmla="*/ 72597 w 5377656"/>
              <a:gd name="connsiteY4" fmla="*/ 4824272 h 4896544"/>
              <a:gd name="connsiteX5" fmla="*/ 5377656 w 5377656"/>
              <a:gd name="connsiteY5" fmla="*/ 4824272 h 4896544"/>
              <a:gd name="connsiteX6" fmla="*/ 5377656 w 5377656"/>
              <a:gd name="connsiteY6" fmla="*/ 4896544 h 4896544"/>
              <a:gd name="connsiteX7" fmla="*/ 0 w 5377656"/>
              <a:gd name="connsiteY7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656" h="4896544">
                <a:moveTo>
                  <a:pt x="0" y="0"/>
                </a:moveTo>
                <a:lnTo>
                  <a:pt x="5377656" y="0"/>
                </a:lnTo>
                <a:lnTo>
                  <a:pt x="5377656" y="72272"/>
                </a:lnTo>
                <a:lnTo>
                  <a:pt x="72597" y="72272"/>
                </a:lnTo>
                <a:lnTo>
                  <a:pt x="72597" y="4824272"/>
                </a:lnTo>
                <a:lnTo>
                  <a:pt x="5377656" y="4824272"/>
                </a:lnTo>
                <a:lnTo>
                  <a:pt x="5377656" y="4896544"/>
                </a:lnTo>
                <a:lnTo>
                  <a:pt x="0" y="489654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矩形 7"/>
          <p:cNvSpPr/>
          <p:nvPr>
            <p:custDataLst>
              <p:tags r:id="rId2"/>
            </p:custDataLst>
          </p:nvPr>
        </p:nvSpPr>
        <p:spPr>
          <a:xfrm>
            <a:off x="6455965" y="1185802"/>
            <a:ext cx="5377656" cy="4896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雪崩一款包含二次元信息推送，游戏玩家生活分享功能的</a:t>
            </a:r>
            <a:r>
              <a:rPr lang="en-US" altLang="zh-CN" dirty="0"/>
              <a:t>APP</a:t>
            </a:r>
            <a:r>
              <a:rPr lang="zh-CN" altLang="en-US" dirty="0"/>
              <a:t>，是一款休闲娱乐向的</a:t>
            </a:r>
            <a:r>
              <a:rPr lang="en-US" altLang="zh-CN" dirty="0"/>
              <a:t>APP</a:t>
            </a:r>
            <a:r>
              <a:rPr lang="zh-CN" altLang="en-US" dirty="0"/>
              <a:t>。旨在搭建起广大二次元爱好者和游戏爱好者交流沟通的桥梁。打造集动漫，游戏，生活分享，商品交易等信息共享平台，为时下的青少年提供更加订制化的休闲娱乐体验。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66069" y="3518952"/>
            <a:ext cx="3255827" cy="362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1668588" y="1400536"/>
            <a:ext cx="150471" cy="294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930683" y="1286239"/>
            <a:ext cx="179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cs typeface="+mn-ea"/>
                <a:sym typeface="+mn-lt"/>
              </a:rPr>
              <a:t>关于我们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08808" y="2318143"/>
            <a:ext cx="2754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用户可以在雪崩</a:t>
            </a:r>
            <a:r>
              <a:rPr lang="en-US" altLang="zh-CN" dirty="0"/>
              <a:t>APP</a:t>
            </a:r>
            <a:r>
              <a:rPr lang="zh-CN" altLang="en-US" dirty="0"/>
              <a:t>上了解最新最热的话题资讯，同时根据个人爱好制定出私人订制化的个性首页，减少不必要的信息检索。</a:t>
            </a:r>
            <a:r>
              <a:rPr lang="en-US" altLang="zh-CN" dirty="0"/>
              <a:t>APP</a:t>
            </a:r>
            <a:r>
              <a:rPr lang="zh-CN" altLang="en-US" dirty="0"/>
              <a:t>也致力于开发原创的电台与视频节目，辐射到二次元甚至是电影的领域，用户在享受到这些各种资源的同时也能与其他用户展开热烈的讨论。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4" name="图片 3" descr="夜神模拟器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04" y="0"/>
            <a:ext cx="620765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429895"/>
            <a:ext cx="465201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en-US" altLang="zh-CN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页面</a:t>
            </a:r>
          </a:p>
          <a:p>
            <a:pPr lvl="0" algn="ctr" defTabSz="412750" hangingPunct="0"/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1" y="2007960"/>
            <a:ext cx="2218055" cy="3545205"/>
          </a:xfrm>
          <a:prstGeom prst="rect">
            <a:avLst/>
          </a:prstGeom>
        </p:spPr>
      </p:pic>
      <p:pic>
        <p:nvPicPr>
          <p:cNvPr id="4" name="图片 3" descr="夜神模拟器">
            <a:extLst>
              <a:ext uri="{FF2B5EF4-FFF2-40B4-BE49-F238E27FC236}">
                <a16:creationId xmlns:a16="http://schemas.microsoft.com/office/drawing/2014/main" id="{CA50EB70-90F4-4A0C-AAE2-2F8C2E0EE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19" y="2007960"/>
            <a:ext cx="2429581" cy="3545205"/>
          </a:xfrm>
          <a:prstGeom prst="rect">
            <a:avLst/>
          </a:prstGeom>
        </p:spPr>
      </p:pic>
      <p:pic>
        <p:nvPicPr>
          <p:cNvPr id="6" name="图片 5" descr="夜神模拟器">
            <a:extLst>
              <a:ext uri="{FF2B5EF4-FFF2-40B4-BE49-F238E27FC236}">
                <a16:creationId xmlns:a16="http://schemas.microsoft.com/office/drawing/2014/main" id="{B9402A5B-7FE2-45F7-A03C-7ACC5B310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83" y="2007960"/>
            <a:ext cx="2390492" cy="3545205"/>
          </a:xfrm>
          <a:prstGeom prst="rect">
            <a:avLst/>
          </a:prstGeom>
        </p:spPr>
      </p:pic>
      <p:pic>
        <p:nvPicPr>
          <p:cNvPr id="8" name="图片 7" descr="夜神模拟器">
            <a:extLst>
              <a:ext uri="{FF2B5EF4-FFF2-40B4-BE49-F238E27FC236}">
                <a16:creationId xmlns:a16="http://schemas.microsoft.com/office/drawing/2014/main" id="{783376EB-897E-43DB-B313-2622FC0AB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58" y="2007960"/>
            <a:ext cx="2390493" cy="354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35340" y="1259623"/>
            <a:ext cx="125183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50" b="1" spc="3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4" name="Shape 749"/>
          <p:cNvSpPr/>
          <p:nvPr/>
        </p:nvSpPr>
        <p:spPr>
          <a:xfrm>
            <a:off x="1846852" y="3560252"/>
            <a:ext cx="4332332" cy="1567263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rmAutofit/>
          </a:bodyPr>
          <a:lstStyle>
            <a:lvl1pPr>
              <a:defRPr sz="1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defTabSz="412750" hangingPunct="0"/>
            <a:r>
              <a:rPr lang="en-US" altLang="zh-CN" sz="2400" kern="0" dirty="0">
                <a:cs typeface="+mn-ea"/>
                <a:sym typeface="+mn-lt"/>
              </a:rPr>
              <a:t>PART TWO</a:t>
            </a:r>
            <a:endParaRPr lang="en-US" altLang="zh-CN" sz="2400" kern="0" dirty="0">
              <a:latin typeface="+mn-lt"/>
              <a:ea typeface="+mn-ea"/>
              <a:cs typeface="+mn-ea"/>
              <a:sym typeface="+mn-lt"/>
            </a:endParaRPr>
          </a:p>
          <a:p>
            <a:pPr defTabSz="412750" hangingPunct="0"/>
            <a:r>
              <a:rPr lang="zh-CN" altLang="en-US" sz="2800" kern="0" dirty="0">
                <a:latin typeface="+mn-lt"/>
                <a:ea typeface="+mn-ea"/>
                <a:cs typeface="+mn-ea"/>
                <a:sym typeface="+mn-lt"/>
              </a:rPr>
              <a:t>测试功能列表</a:t>
            </a:r>
            <a:endParaRPr lang="en-US" altLang="zh-CN" sz="2800" kern="0" dirty="0">
              <a:latin typeface="+mn-lt"/>
              <a:ea typeface="+mn-ea"/>
              <a:cs typeface="+mn-ea"/>
              <a:sym typeface="+mn-lt"/>
            </a:endParaRPr>
          </a:p>
          <a:p>
            <a:pPr defTabSz="412750" hangingPunct="0"/>
            <a:r>
              <a:rPr lang="zh-CN" altLang="en-US" sz="2800" kern="0" dirty="0">
                <a:latin typeface="+mn-lt"/>
                <a:ea typeface="+mn-ea"/>
                <a:cs typeface="+mn-ea"/>
                <a:sym typeface="+mn-lt"/>
              </a:rPr>
              <a:t>缺陷报告</a:t>
            </a:r>
            <a:endParaRPr sz="2800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任意多边形 17"/>
          <p:cNvSpPr/>
          <p:nvPr>
            <p:custDataLst>
              <p:tags r:id="rId1"/>
            </p:custDataLst>
          </p:nvPr>
        </p:nvSpPr>
        <p:spPr>
          <a:xfrm>
            <a:off x="1039357" y="1185802"/>
            <a:ext cx="5377656" cy="4896544"/>
          </a:xfrm>
          <a:custGeom>
            <a:avLst/>
            <a:gdLst>
              <a:gd name="connsiteX0" fmla="*/ 0 w 5377656"/>
              <a:gd name="connsiteY0" fmla="*/ 0 h 4896544"/>
              <a:gd name="connsiteX1" fmla="*/ 5377656 w 5377656"/>
              <a:gd name="connsiteY1" fmla="*/ 0 h 4896544"/>
              <a:gd name="connsiteX2" fmla="*/ 5377656 w 5377656"/>
              <a:gd name="connsiteY2" fmla="*/ 72272 h 4896544"/>
              <a:gd name="connsiteX3" fmla="*/ 72597 w 5377656"/>
              <a:gd name="connsiteY3" fmla="*/ 72272 h 4896544"/>
              <a:gd name="connsiteX4" fmla="*/ 72597 w 5377656"/>
              <a:gd name="connsiteY4" fmla="*/ 4824272 h 4896544"/>
              <a:gd name="connsiteX5" fmla="*/ 5377656 w 5377656"/>
              <a:gd name="connsiteY5" fmla="*/ 4824272 h 4896544"/>
              <a:gd name="connsiteX6" fmla="*/ 5377656 w 5377656"/>
              <a:gd name="connsiteY6" fmla="*/ 4896544 h 4896544"/>
              <a:gd name="connsiteX7" fmla="*/ 0 w 5377656"/>
              <a:gd name="connsiteY7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656" h="4896544">
                <a:moveTo>
                  <a:pt x="0" y="0"/>
                </a:moveTo>
                <a:lnTo>
                  <a:pt x="5377656" y="0"/>
                </a:lnTo>
                <a:lnTo>
                  <a:pt x="5377656" y="72272"/>
                </a:lnTo>
                <a:lnTo>
                  <a:pt x="72597" y="72272"/>
                </a:lnTo>
                <a:lnTo>
                  <a:pt x="72597" y="4824272"/>
                </a:lnTo>
                <a:lnTo>
                  <a:pt x="5377656" y="4824272"/>
                </a:lnTo>
                <a:lnTo>
                  <a:pt x="5377656" y="4896544"/>
                </a:lnTo>
                <a:lnTo>
                  <a:pt x="0" y="489654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矩形 7"/>
          <p:cNvSpPr/>
          <p:nvPr>
            <p:custDataLst>
              <p:tags r:id="rId2"/>
            </p:custDataLst>
          </p:nvPr>
        </p:nvSpPr>
        <p:spPr>
          <a:xfrm>
            <a:off x="6417013" y="1185802"/>
            <a:ext cx="5377656" cy="4896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53273" y="3192876"/>
            <a:ext cx="3255827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测试功能列表集思广益、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缺陷列表各个击破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u0ldtq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1143</Words>
  <Application>Microsoft Office PowerPoint</Application>
  <PresentationFormat>宽屏</PresentationFormat>
  <Paragraphs>193</Paragraphs>
  <Slides>30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Lato Light</vt:lpstr>
      <vt:lpstr>等线</vt:lpstr>
      <vt:lpstr>方正兰亭细黑_GBK</vt:lpstr>
      <vt:lpstr>宋体</vt:lpstr>
      <vt:lpstr>微软雅黑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 zhou</dc:creator>
  <cp:lastModifiedBy>大写的bug</cp:lastModifiedBy>
  <cp:revision>75</cp:revision>
  <dcterms:created xsi:type="dcterms:W3CDTF">2019-04-30T02:42:00Z</dcterms:created>
  <dcterms:modified xsi:type="dcterms:W3CDTF">2019-05-30T00:33:40Z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